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60" r:id="rId5"/>
    <p:sldId id="257" r:id="rId6"/>
    <p:sldId id="261" r:id="rId7"/>
    <p:sldId id="275" r:id="rId8"/>
    <p:sldId id="276" r:id="rId9"/>
    <p:sldId id="262" r:id="rId10"/>
    <p:sldId id="263" r:id="rId11"/>
    <p:sldId id="264" r:id="rId12"/>
    <p:sldId id="265" r:id="rId13"/>
    <p:sldId id="277" r:id="rId14"/>
    <p:sldId id="278" r:id="rId15"/>
    <p:sldId id="271" r:id="rId16"/>
    <p:sldId id="268" r:id="rId17"/>
    <p:sldId id="267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47" autoAdjust="0"/>
    <p:restoredTop sz="94660"/>
  </p:normalViewPr>
  <p:slideViewPr>
    <p:cSldViewPr snapToGrid="0">
      <p:cViewPr varScale="1">
        <p:scale>
          <a:sx n="69" d="100"/>
          <a:sy n="69" d="100"/>
        </p:scale>
        <p:origin x="2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8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3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20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12"/>
          </p:nvPr>
        </p:nvSpPr>
        <p:spPr>
          <a:xfrm>
            <a:off x="2" y="1"/>
            <a:ext cx="5486400" cy="6857999"/>
          </a:xfrm>
          <a:custGeom>
            <a:avLst/>
            <a:gdLst>
              <a:gd name="connsiteX0" fmla="*/ 6631176 w 8229600"/>
              <a:gd name="connsiteY0" fmla="*/ 10284099 h 10285412"/>
              <a:gd name="connsiteX1" fmla="*/ 6631387 w 8229600"/>
              <a:gd name="connsiteY1" fmla="*/ 10285412 h 10285412"/>
              <a:gd name="connsiteX2" fmla="*/ 6630227 w 8229600"/>
              <a:gd name="connsiteY2" fmla="*/ 10285412 h 10285412"/>
              <a:gd name="connsiteX3" fmla="*/ 6653449 w 8229600"/>
              <a:gd name="connsiteY3" fmla="*/ 10272468 h 10285412"/>
              <a:gd name="connsiteX4" fmla="*/ 6651330 w 8229600"/>
              <a:gd name="connsiteY4" fmla="*/ 10285412 h 10285412"/>
              <a:gd name="connsiteX5" fmla="*/ 6647483 w 8229600"/>
              <a:gd name="connsiteY5" fmla="*/ 10285412 h 10285412"/>
              <a:gd name="connsiteX6" fmla="*/ 6646866 w 8229600"/>
              <a:gd name="connsiteY6" fmla="*/ 10281574 h 10285412"/>
              <a:gd name="connsiteX7" fmla="*/ 6429698 w 8229600"/>
              <a:gd name="connsiteY7" fmla="*/ 10219751 h 10285412"/>
              <a:gd name="connsiteX8" fmla="*/ 6429701 w 8229600"/>
              <a:gd name="connsiteY8" fmla="*/ 10235621 h 10285412"/>
              <a:gd name="connsiteX9" fmla="*/ 6453501 w 8229600"/>
              <a:gd name="connsiteY9" fmla="*/ 10275289 h 10285412"/>
              <a:gd name="connsiteX10" fmla="*/ 6469369 w 8229600"/>
              <a:gd name="connsiteY10" fmla="*/ 10275289 h 10285412"/>
              <a:gd name="connsiteX11" fmla="*/ 6457466 w 8229600"/>
              <a:gd name="connsiteY11" fmla="*/ 10255455 h 10285412"/>
              <a:gd name="connsiteX12" fmla="*/ 6465400 w 8229600"/>
              <a:gd name="connsiteY12" fmla="*/ 10239587 h 10285412"/>
              <a:gd name="connsiteX13" fmla="*/ 6473335 w 8229600"/>
              <a:gd name="connsiteY13" fmla="*/ 10231654 h 10285412"/>
              <a:gd name="connsiteX14" fmla="*/ 6457466 w 8229600"/>
              <a:gd name="connsiteY14" fmla="*/ 10223720 h 10285412"/>
              <a:gd name="connsiteX15" fmla="*/ 6429698 w 8229600"/>
              <a:gd name="connsiteY15" fmla="*/ 10219751 h 10285412"/>
              <a:gd name="connsiteX16" fmla="*/ 6531846 w 8229600"/>
              <a:gd name="connsiteY16" fmla="*/ 10185043 h 10285412"/>
              <a:gd name="connsiteX17" fmla="*/ 6520937 w 8229600"/>
              <a:gd name="connsiteY17" fmla="*/ 10191986 h 10285412"/>
              <a:gd name="connsiteX18" fmla="*/ 6469367 w 8229600"/>
              <a:gd name="connsiteY18" fmla="*/ 10188017 h 10285412"/>
              <a:gd name="connsiteX19" fmla="*/ 6463928 w 8229600"/>
              <a:gd name="connsiteY19" fmla="*/ 10185843 h 10285412"/>
              <a:gd name="connsiteX20" fmla="*/ 6463182 w 8229600"/>
              <a:gd name="connsiteY20" fmla="*/ 10190408 h 10285412"/>
              <a:gd name="connsiteX21" fmla="*/ 6446989 w 8229600"/>
              <a:gd name="connsiteY21" fmla="*/ 10204044 h 10285412"/>
              <a:gd name="connsiteX22" fmla="*/ 6516970 w 8229600"/>
              <a:gd name="connsiteY22" fmla="*/ 10211818 h 10285412"/>
              <a:gd name="connsiteX23" fmla="*/ 6524902 w 8229600"/>
              <a:gd name="connsiteY23" fmla="*/ 10211820 h 10285412"/>
              <a:gd name="connsiteX24" fmla="*/ 6540771 w 8229600"/>
              <a:gd name="connsiteY24" fmla="*/ 10203887 h 10285412"/>
              <a:gd name="connsiteX25" fmla="*/ 6540771 w 8229600"/>
              <a:gd name="connsiteY25" fmla="*/ 10188019 h 10285412"/>
              <a:gd name="connsiteX26" fmla="*/ 6531846 w 8229600"/>
              <a:gd name="connsiteY26" fmla="*/ 10185043 h 10285412"/>
              <a:gd name="connsiteX27" fmla="*/ 6429698 w 8229600"/>
              <a:gd name="connsiteY27" fmla="*/ 10180076 h 10285412"/>
              <a:gd name="connsiteX28" fmla="*/ 6429700 w 8229600"/>
              <a:gd name="connsiteY28" fmla="*/ 10203887 h 10285412"/>
              <a:gd name="connsiteX29" fmla="*/ 6445565 w 8229600"/>
              <a:gd name="connsiteY29" fmla="*/ 10203886 h 10285412"/>
              <a:gd name="connsiteX30" fmla="*/ 6445695 w 8229600"/>
              <a:gd name="connsiteY30" fmla="*/ 10203899 h 10285412"/>
              <a:gd name="connsiteX31" fmla="*/ 6447489 w 8229600"/>
              <a:gd name="connsiteY31" fmla="*/ 10192934 h 10285412"/>
              <a:gd name="connsiteX32" fmla="*/ 6449520 w 8229600"/>
              <a:gd name="connsiteY32" fmla="*/ 10180535 h 10285412"/>
              <a:gd name="connsiteX33" fmla="*/ 6438381 w 8229600"/>
              <a:gd name="connsiteY33" fmla="*/ 10186352 h 10285412"/>
              <a:gd name="connsiteX34" fmla="*/ 6667695 w 8229600"/>
              <a:gd name="connsiteY34" fmla="*/ 10060919 h 10285412"/>
              <a:gd name="connsiteX35" fmla="*/ 6676803 w 8229600"/>
              <a:gd name="connsiteY35" fmla="*/ 10067500 h 10285412"/>
              <a:gd name="connsiteX36" fmla="*/ 6670219 w 8229600"/>
              <a:gd name="connsiteY36" fmla="*/ 10076608 h 10285412"/>
              <a:gd name="connsiteX37" fmla="*/ 6663637 w 8229600"/>
              <a:gd name="connsiteY37" fmla="*/ 10085715 h 10285412"/>
              <a:gd name="connsiteX38" fmla="*/ 6654528 w 8229600"/>
              <a:gd name="connsiteY38" fmla="*/ 10079134 h 10285412"/>
              <a:gd name="connsiteX39" fmla="*/ 6667695 w 8229600"/>
              <a:gd name="connsiteY39" fmla="*/ 10060919 h 10285412"/>
              <a:gd name="connsiteX40" fmla="*/ 6969191 w 8229600"/>
              <a:gd name="connsiteY40" fmla="*/ 10013480 h 10285412"/>
              <a:gd name="connsiteX41" fmla="*/ 6977123 w 8229600"/>
              <a:gd name="connsiteY41" fmla="*/ 10021411 h 10285412"/>
              <a:gd name="connsiteX42" fmla="*/ 6977126 w 8229600"/>
              <a:gd name="connsiteY42" fmla="*/ 10037278 h 10285412"/>
              <a:gd name="connsiteX43" fmla="*/ 6961256 w 8229600"/>
              <a:gd name="connsiteY43" fmla="*/ 10021411 h 10285412"/>
              <a:gd name="connsiteX44" fmla="*/ 6969191 w 8229600"/>
              <a:gd name="connsiteY44" fmla="*/ 10013480 h 10285412"/>
              <a:gd name="connsiteX45" fmla="*/ 7127863 w 8229600"/>
              <a:gd name="connsiteY45" fmla="*/ 9870669 h 10285412"/>
              <a:gd name="connsiteX46" fmla="*/ 7135797 w 8229600"/>
              <a:gd name="connsiteY46" fmla="*/ 9878605 h 10285412"/>
              <a:gd name="connsiteX47" fmla="*/ 7127866 w 8229600"/>
              <a:gd name="connsiteY47" fmla="*/ 9886538 h 10285412"/>
              <a:gd name="connsiteX48" fmla="*/ 7119932 w 8229600"/>
              <a:gd name="connsiteY48" fmla="*/ 9878603 h 10285412"/>
              <a:gd name="connsiteX49" fmla="*/ 7311538 w 8229600"/>
              <a:gd name="connsiteY49" fmla="*/ 9860731 h 10285412"/>
              <a:gd name="connsiteX50" fmla="*/ 7329753 w 8229600"/>
              <a:gd name="connsiteY50" fmla="*/ 9873895 h 10285412"/>
              <a:gd name="connsiteX51" fmla="*/ 7323169 w 8229600"/>
              <a:gd name="connsiteY51" fmla="*/ 9883004 h 10285412"/>
              <a:gd name="connsiteX52" fmla="*/ 7318616 w 8229600"/>
              <a:gd name="connsiteY52" fmla="*/ 9879713 h 10285412"/>
              <a:gd name="connsiteX53" fmla="*/ 7304953 w 8229600"/>
              <a:gd name="connsiteY53" fmla="*/ 9869837 h 10285412"/>
              <a:gd name="connsiteX54" fmla="*/ 7131832 w 8229600"/>
              <a:gd name="connsiteY54" fmla="*/ 9819101 h 10285412"/>
              <a:gd name="connsiteX55" fmla="*/ 7143732 w 8229600"/>
              <a:gd name="connsiteY55" fmla="*/ 9823069 h 10285412"/>
              <a:gd name="connsiteX56" fmla="*/ 7143732 w 8229600"/>
              <a:gd name="connsiteY56" fmla="*/ 9838934 h 10285412"/>
              <a:gd name="connsiteX57" fmla="*/ 7127865 w 8229600"/>
              <a:gd name="connsiteY57" fmla="*/ 9823069 h 10285412"/>
              <a:gd name="connsiteX58" fmla="*/ 7131832 w 8229600"/>
              <a:gd name="connsiteY58" fmla="*/ 9819101 h 10285412"/>
              <a:gd name="connsiteX59" fmla="*/ 7128857 w 8229600"/>
              <a:gd name="connsiteY59" fmla="*/ 9764556 h 10285412"/>
              <a:gd name="connsiteX60" fmla="*/ 7135799 w 8229600"/>
              <a:gd name="connsiteY60" fmla="*/ 9767532 h 10285412"/>
              <a:gd name="connsiteX61" fmla="*/ 7139766 w 8229600"/>
              <a:gd name="connsiteY61" fmla="*/ 9771499 h 10285412"/>
              <a:gd name="connsiteX62" fmla="*/ 7151666 w 8229600"/>
              <a:gd name="connsiteY62" fmla="*/ 9783401 h 10285412"/>
              <a:gd name="connsiteX63" fmla="*/ 7135796 w 8229600"/>
              <a:gd name="connsiteY63" fmla="*/ 9791332 h 10285412"/>
              <a:gd name="connsiteX64" fmla="*/ 7123896 w 8229600"/>
              <a:gd name="connsiteY64" fmla="*/ 9787369 h 10285412"/>
              <a:gd name="connsiteX65" fmla="*/ 7123898 w 8229600"/>
              <a:gd name="connsiteY65" fmla="*/ 9771501 h 10285412"/>
              <a:gd name="connsiteX66" fmla="*/ 7128857 w 8229600"/>
              <a:gd name="connsiteY66" fmla="*/ 9764556 h 10285412"/>
              <a:gd name="connsiteX67" fmla="*/ 7231103 w 8229600"/>
              <a:gd name="connsiteY67" fmla="*/ 9760998 h 10285412"/>
              <a:gd name="connsiteX68" fmla="*/ 7224519 w 8229600"/>
              <a:gd name="connsiteY68" fmla="*/ 9770105 h 10285412"/>
              <a:gd name="connsiteX69" fmla="*/ 7202247 w 8229600"/>
              <a:gd name="connsiteY69" fmla="*/ 9781738 h 10285412"/>
              <a:gd name="connsiteX70" fmla="*/ 7231103 w 8229600"/>
              <a:gd name="connsiteY70" fmla="*/ 9760998 h 10285412"/>
              <a:gd name="connsiteX71" fmla="*/ 7210363 w 8229600"/>
              <a:gd name="connsiteY71" fmla="*/ 9732143 h 10285412"/>
              <a:gd name="connsiteX72" fmla="*/ 7203780 w 8229600"/>
              <a:gd name="connsiteY72" fmla="*/ 9741249 h 10285412"/>
              <a:gd name="connsiteX73" fmla="*/ 7188089 w 8229600"/>
              <a:gd name="connsiteY73" fmla="*/ 9743775 h 10285412"/>
              <a:gd name="connsiteX74" fmla="*/ 7145076 w 8229600"/>
              <a:gd name="connsiteY74" fmla="*/ 9726552 h 10285412"/>
              <a:gd name="connsiteX75" fmla="*/ 7155447 w 8229600"/>
              <a:gd name="connsiteY75" fmla="*/ 9740978 h 10285412"/>
              <a:gd name="connsiteX76" fmla="*/ 7143544 w 8229600"/>
              <a:gd name="connsiteY76" fmla="*/ 9767040 h 10285412"/>
              <a:gd name="connsiteX77" fmla="*/ 7134435 w 8229600"/>
              <a:gd name="connsiteY77" fmla="*/ 9760456 h 10285412"/>
              <a:gd name="connsiteX78" fmla="*/ 7136463 w 8229600"/>
              <a:gd name="connsiteY78" fmla="*/ 9748058 h 10285412"/>
              <a:gd name="connsiteX79" fmla="*/ 7131910 w 8229600"/>
              <a:gd name="connsiteY79" fmla="*/ 9744769 h 10285412"/>
              <a:gd name="connsiteX80" fmla="*/ 7331330 w 8229600"/>
              <a:gd name="connsiteY80" fmla="*/ 9708653 h 10285412"/>
              <a:gd name="connsiteX81" fmla="*/ 7338408 w 8229600"/>
              <a:gd name="connsiteY81" fmla="*/ 9727632 h 10285412"/>
              <a:gd name="connsiteX82" fmla="*/ 7327275 w 8229600"/>
              <a:gd name="connsiteY82" fmla="*/ 9733449 h 10285412"/>
              <a:gd name="connsiteX83" fmla="*/ 7321457 w 8229600"/>
              <a:gd name="connsiteY83" fmla="*/ 9722315 h 10285412"/>
              <a:gd name="connsiteX84" fmla="*/ 7323488 w 8229600"/>
              <a:gd name="connsiteY84" fmla="*/ 9709913 h 10285412"/>
              <a:gd name="connsiteX85" fmla="*/ 7331330 w 8229600"/>
              <a:gd name="connsiteY85" fmla="*/ 9708653 h 10285412"/>
              <a:gd name="connsiteX86" fmla="*/ 7317669 w 8229600"/>
              <a:gd name="connsiteY86" fmla="*/ 9698779 h 10285412"/>
              <a:gd name="connsiteX87" fmla="*/ 7304506 w 8229600"/>
              <a:gd name="connsiteY87" fmla="*/ 9716991 h 10285412"/>
              <a:gd name="connsiteX88" fmla="*/ 7275647 w 8229600"/>
              <a:gd name="connsiteY88" fmla="*/ 9737735 h 10285412"/>
              <a:gd name="connsiteX89" fmla="*/ 7301979 w 8229600"/>
              <a:gd name="connsiteY89" fmla="*/ 9701304 h 10285412"/>
              <a:gd name="connsiteX90" fmla="*/ 7275421 w 8229600"/>
              <a:gd name="connsiteY90" fmla="*/ 9661310 h 10285412"/>
              <a:gd name="connsiteX91" fmla="*/ 7287822 w 8229600"/>
              <a:gd name="connsiteY91" fmla="*/ 9663340 h 10285412"/>
              <a:gd name="connsiteX92" fmla="*/ 7279977 w 8229600"/>
              <a:gd name="connsiteY92" fmla="*/ 9664604 h 10285412"/>
              <a:gd name="connsiteX93" fmla="*/ 7275421 w 8229600"/>
              <a:gd name="connsiteY93" fmla="*/ 9661310 h 10285412"/>
              <a:gd name="connsiteX94" fmla="*/ 7395130 w 8229600"/>
              <a:gd name="connsiteY94" fmla="*/ 9629974 h 10285412"/>
              <a:gd name="connsiteX95" fmla="*/ 7330833 w 8229600"/>
              <a:gd name="connsiteY95" fmla="*/ 9680563 h 10285412"/>
              <a:gd name="connsiteX96" fmla="*/ 7363749 w 8229600"/>
              <a:gd name="connsiteY96" fmla="*/ 9635026 h 10285412"/>
              <a:gd name="connsiteX97" fmla="*/ 7299993 w 8229600"/>
              <a:gd name="connsiteY97" fmla="*/ 9588945 h 10285412"/>
              <a:gd name="connsiteX98" fmla="*/ 7293414 w 8229600"/>
              <a:gd name="connsiteY98" fmla="*/ 9598053 h 10285412"/>
              <a:gd name="connsiteX99" fmla="*/ 7294675 w 8229600"/>
              <a:gd name="connsiteY99" fmla="*/ 9605899 h 10285412"/>
              <a:gd name="connsiteX100" fmla="*/ 7280245 w 8229600"/>
              <a:gd name="connsiteY100" fmla="*/ 9616269 h 10285412"/>
              <a:gd name="connsiteX101" fmla="*/ 7253916 w 8229600"/>
              <a:gd name="connsiteY101" fmla="*/ 9652698 h 10285412"/>
              <a:gd name="connsiteX102" fmla="*/ 7208604 w 8229600"/>
              <a:gd name="connsiteY102" fmla="*/ 9696208 h 10285412"/>
              <a:gd name="connsiteX103" fmla="*/ 7187098 w 8229600"/>
              <a:gd name="connsiteY103" fmla="*/ 9687595 h 10285412"/>
              <a:gd name="connsiteX104" fmla="*/ 7187864 w 8229600"/>
              <a:gd name="connsiteY104" fmla="*/ 9667354 h 10285412"/>
              <a:gd name="connsiteX105" fmla="*/ 7220011 w 8229600"/>
              <a:gd name="connsiteY105" fmla="*/ 9642059 h 10285412"/>
              <a:gd name="connsiteX106" fmla="*/ 7277722 w 8229600"/>
              <a:gd name="connsiteY106" fmla="*/ 9600577 h 10285412"/>
              <a:gd name="connsiteX107" fmla="*/ 7545991 w 8229600"/>
              <a:gd name="connsiteY107" fmla="*/ 9517167 h 10285412"/>
              <a:gd name="connsiteX108" fmla="*/ 7548514 w 8229600"/>
              <a:gd name="connsiteY108" fmla="*/ 9532856 h 10285412"/>
              <a:gd name="connsiteX109" fmla="*/ 7539405 w 8229600"/>
              <a:gd name="connsiteY109" fmla="*/ 9526273 h 10285412"/>
              <a:gd name="connsiteX110" fmla="*/ 7545991 w 8229600"/>
              <a:gd name="connsiteY110" fmla="*/ 9517167 h 10285412"/>
              <a:gd name="connsiteX111" fmla="*/ 7388592 w 8229600"/>
              <a:gd name="connsiteY111" fmla="*/ 9514328 h 10285412"/>
              <a:gd name="connsiteX112" fmla="*/ 7386563 w 8229600"/>
              <a:gd name="connsiteY112" fmla="*/ 9526726 h 10285412"/>
              <a:gd name="connsiteX113" fmla="*/ 7380746 w 8229600"/>
              <a:gd name="connsiteY113" fmla="*/ 9515589 h 10285412"/>
              <a:gd name="connsiteX114" fmla="*/ 7388592 w 8229600"/>
              <a:gd name="connsiteY114" fmla="*/ 9514328 h 10285412"/>
              <a:gd name="connsiteX115" fmla="*/ 7612311 w 8229600"/>
              <a:gd name="connsiteY115" fmla="*/ 9454180 h 10285412"/>
              <a:gd name="connsiteX116" fmla="*/ 7610285 w 8229600"/>
              <a:gd name="connsiteY116" fmla="*/ 9466580 h 10285412"/>
              <a:gd name="connsiteX117" fmla="*/ 7604468 w 8229600"/>
              <a:gd name="connsiteY117" fmla="*/ 9455442 h 10285412"/>
              <a:gd name="connsiteX118" fmla="*/ 7612311 w 8229600"/>
              <a:gd name="connsiteY118" fmla="*/ 9454180 h 10285412"/>
              <a:gd name="connsiteX119" fmla="*/ 7648248 w 8229600"/>
              <a:gd name="connsiteY119" fmla="*/ 9452422 h 10285412"/>
              <a:gd name="connsiteX120" fmla="*/ 7650771 w 8229600"/>
              <a:gd name="connsiteY120" fmla="*/ 9468112 h 10285412"/>
              <a:gd name="connsiteX121" fmla="*/ 7646218 w 8229600"/>
              <a:gd name="connsiteY121" fmla="*/ 9464820 h 10285412"/>
              <a:gd name="connsiteX122" fmla="*/ 7648248 w 8229600"/>
              <a:gd name="connsiteY122" fmla="*/ 9452422 h 10285412"/>
              <a:gd name="connsiteX123" fmla="*/ 7569842 w 8229600"/>
              <a:gd name="connsiteY123" fmla="*/ 9340291 h 10285412"/>
              <a:gd name="connsiteX124" fmla="*/ 7574393 w 8229600"/>
              <a:gd name="connsiteY124" fmla="*/ 9343581 h 10285412"/>
              <a:gd name="connsiteX125" fmla="*/ 7576918 w 8229600"/>
              <a:gd name="connsiteY125" fmla="*/ 9359272 h 10285412"/>
              <a:gd name="connsiteX126" fmla="*/ 7561228 w 8229600"/>
              <a:gd name="connsiteY126" fmla="*/ 9361797 h 10285412"/>
              <a:gd name="connsiteX127" fmla="*/ 7556677 w 8229600"/>
              <a:gd name="connsiteY127" fmla="*/ 9358506 h 10285412"/>
              <a:gd name="connsiteX128" fmla="*/ 7558703 w 8229600"/>
              <a:gd name="connsiteY128" fmla="*/ 9346106 h 10285412"/>
              <a:gd name="connsiteX129" fmla="*/ 7569842 w 8229600"/>
              <a:gd name="connsiteY129" fmla="*/ 9340291 h 10285412"/>
              <a:gd name="connsiteX130" fmla="*/ 8000558 w 8229600"/>
              <a:gd name="connsiteY130" fmla="*/ 9291100 h 10285412"/>
              <a:gd name="connsiteX131" fmla="*/ 8009666 w 8229600"/>
              <a:gd name="connsiteY131" fmla="*/ 9297681 h 10285412"/>
              <a:gd name="connsiteX132" fmla="*/ 8003083 w 8229600"/>
              <a:gd name="connsiteY132" fmla="*/ 9306790 h 10285412"/>
              <a:gd name="connsiteX133" fmla="*/ 7530388 w 8229600"/>
              <a:gd name="connsiteY133" fmla="*/ 9270180 h 10285412"/>
              <a:gd name="connsiteX134" fmla="*/ 7551130 w 8229600"/>
              <a:gd name="connsiteY134" fmla="*/ 9299037 h 10285412"/>
              <a:gd name="connsiteX135" fmla="*/ 7544164 w 8229600"/>
              <a:gd name="connsiteY135" fmla="*/ 9318264 h 10285412"/>
              <a:gd name="connsiteX136" fmla="*/ 7531382 w 8229600"/>
              <a:gd name="connsiteY136" fmla="*/ 9326359 h 10285412"/>
              <a:gd name="connsiteX137" fmla="*/ 7497475 w 8229600"/>
              <a:gd name="connsiteY137" fmla="*/ 9315718 h 10285412"/>
              <a:gd name="connsiteX138" fmla="*/ 7501535 w 8229600"/>
              <a:gd name="connsiteY138" fmla="*/ 9290919 h 10285412"/>
              <a:gd name="connsiteX139" fmla="*/ 7530388 w 8229600"/>
              <a:gd name="connsiteY139" fmla="*/ 9270180 h 10285412"/>
              <a:gd name="connsiteX140" fmla="*/ 7529396 w 8229600"/>
              <a:gd name="connsiteY140" fmla="*/ 9214001 h 10285412"/>
              <a:gd name="connsiteX141" fmla="*/ 7522815 w 8229600"/>
              <a:gd name="connsiteY141" fmla="*/ 9223110 h 10285412"/>
              <a:gd name="connsiteX142" fmla="*/ 7513706 w 8229600"/>
              <a:gd name="connsiteY142" fmla="*/ 9216529 h 10285412"/>
              <a:gd name="connsiteX143" fmla="*/ 7529396 w 8229600"/>
              <a:gd name="connsiteY143" fmla="*/ 9214001 h 10285412"/>
              <a:gd name="connsiteX144" fmla="*/ 7787522 w 8229600"/>
              <a:gd name="connsiteY144" fmla="*/ 9192586 h 10285412"/>
              <a:gd name="connsiteX145" fmla="*/ 7785491 w 8229600"/>
              <a:gd name="connsiteY145" fmla="*/ 9204984 h 10285412"/>
              <a:gd name="connsiteX146" fmla="*/ 7782202 w 8229600"/>
              <a:gd name="connsiteY146" fmla="*/ 9209535 h 10285412"/>
              <a:gd name="connsiteX147" fmla="*/ 7769802 w 8229600"/>
              <a:gd name="connsiteY147" fmla="*/ 9207509 h 10285412"/>
              <a:gd name="connsiteX148" fmla="*/ 7779675 w 8229600"/>
              <a:gd name="connsiteY148" fmla="*/ 9193848 h 10285412"/>
              <a:gd name="connsiteX149" fmla="*/ 7787522 w 8229600"/>
              <a:gd name="connsiteY149" fmla="*/ 9192586 h 10285412"/>
              <a:gd name="connsiteX150" fmla="*/ 7263210 w 8229600"/>
              <a:gd name="connsiteY150" fmla="*/ 9144664 h 10285412"/>
              <a:gd name="connsiteX151" fmla="*/ 7281419 w 8229600"/>
              <a:gd name="connsiteY151" fmla="*/ 9173424 h 10285412"/>
              <a:gd name="connsiteX152" fmla="*/ 7306217 w 8229600"/>
              <a:gd name="connsiteY152" fmla="*/ 9177483 h 10285412"/>
              <a:gd name="connsiteX153" fmla="*/ 7285476 w 8229600"/>
              <a:gd name="connsiteY153" fmla="*/ 9148626 h 10285412"/>
              <a:gd name="connsiteX154" fmla="*/ 7263210 w 8229600"/>
              <a:gd name="connsiteY154" fmla="*/ 9144664 h 10285412"/>
              <a:gd name="connsiteX155" fmla="*/ 7246521 w 8229600"/>
              <a:gd name="connsiteY155" fmla="*/ 9106605 h 10285412"/>
              <a:gd name="connsiteX156" fmla="*/ 7233356 w 8229600"/>
              <a:gd name="connsiteY156" fmla="*/ 9124819 h 10285412"/>
              <a:gd name="connsiteX157" fmla="*/ 7245754 w 8229600"/>
              <a:gd name="connsiteY157" fmla="*/ 9126848 h 10285412"/>
              <a:gd name="connsiteX158" fmla="*/ 7255629 w 8229600"/>
              <a:gd name="connsiteY158" fmla="*/ 9113186 h 10285412"/>
              <a:gd name="connsiteX159" fmla="*/ 7246521 w 8229600"/>
              <a:gd name="connsiteY159" fmla="*/ 9106605 h 10285412"/>
              <a:gd name="connsiteX160" fmla="*/ 7724828 w 8229600"/>
              <a:gd name="connsiteY160" fmla="*/ 9015551 h 10285412"/>
              <a:gd name="connsiteX161" fmla="*/ 7748611 w 8229600"/>
              <a:gd name="connsiteY161" fmla="*/ 9025809 h 10285412"/>
              <a:gd name="connsiteX162" fmla="*/ 7755691 w 8229600"/>
              <a:gd name="connsiteY162" fmla="*/ 9044788 h 10285412"/>
              <a:gd name="connsiteX163" fmla="*/ 7750246 w 8229600"/>
              <a:gd name="connsiteY163" fmla="*/ 9054720 h 10285412"/>
              <a:gd name="connsiteX164" fmla="*/ 7737970 w 8229600"/>
              <a:gd name="connsiteY164" fmla="*/ 9059714 h 10285412"/>
              <a:gd name="connsiteX165" fmla="*/ 7717725 w 8229600"/>
              <a:gd name="connsiteY165" fmla="*/ 9058949 h 10285412"/>
              <a:gd name="connsiteX166" fmla="*/ 7710647 w 8229600"/>
              <a:gd name="connsiteY166" fmla="*/ 9039966 h 10285412"/>
              <a:gd name="connsiteX167" fmla="*/ 7708123 w 8229600"/>
              <a:gd name="connsiteY167" fmla="*/ 9024275 h 10285412"/>
              <a:gd name="connsiteX168" fmla="*/ 7724828 w 8229600"/>
              <a:gd name="connsiteY168" fmla="*/ 9015551 h 10285412"/>
              <a:gd name="connsiteX169" fmla="*/ 7887297 w 8229600"/>
              <a:gd name="connsiteY169" fmla="*/ 8987393 h 10285412"/>
              <a:gd name="connsiteX170" fmla="*/ 7880718 w 8229600"/>
              <a:gd name="connsiteY170" fmla="*/ 8996501 h 10285412"/>
              <a:gd name="connsiteX171" fmla="*/ 7871607 w 8229600"/>
              <a:gd name="connsiteY171" fmla="*/ 8989916 h 10285412"/>
              <a:gd name="connsiteX172" fmla="*/ 7887297 w 8229600"/>
              <a:gd name="connsiteY172" fmla="*/ 8987393 h 10285412"/>
              <a:gd name="connsiteX173" fmla="*/ 7203294 w 8229600"/>
              <a:gd name="connsiteY173" fmla="*/ 8981770 h 10285412"/>
              <a:gd name="connsiteX174" fmla="*/ 7215186 w 8229600"/>
              <a:gd name="connsiteY174" fmla="*/ 8986898 h 10285412"/>
              <a:gd name="connsiteX175" fmla="*/ 7213155 w 8229600"/>
              <a:gd name="connsiteY175" fmla="*/ 8999297 h 10285412"/>
              <a:gd name="connsiteX176" fmla="*/ 7215683 w 8229600"/>
              <a:gd name="connsiteY176" fmla="*/ 9014989 h 10285412"/>
              <a:gd name="connsiteX177" fmla="*/ 7209100 w 8229600"/>
              <a:gd name="connsiteY177" fmla="*/ 9024095 h 10285412"/>
              <a:gd name="connsiteX178" fmla="*/ 7205038 w 8229600"/>
              <a:gd name="connsiteY178" fmla="*/ 9048893 h 10285412"/>
              <a:gd name="connsiteX179" fmla="*/ 7195935 w 8229600"/>
              <a:gd name="connsiteY179" fmla="*/ 9042310 h 10285412"/>
              <a:gd name="connsiteX180" fmla="*/ 7182273 w 8229600"/>
              <a:gd name="connsiteY180" fmla="*/ 9032435 h 10285412"/>
              <a:gd name="connsiteX181" fmla="*/ 7176456 w 8229600"/>
              <a:gd name="connsiteY181" fmla="*/ 9021298 h 10285412"/>
              <a:gd name="connsiteX182" fmla="*/ 7178484 w 8229600"/>
              <a:gd name="connsiteY182" fmla="*/ 9008902 h 10285412"/>
              <a:gd name="connsiteX183" fmla="*/ 7181778 w 8229600"/>
              <a:gd name="connsiteY183" fmla="*/ 9004346 h 10285412"/>
              <a:gd name="connsiteX184" fmla="*/ 7194941 w 8229600"/>
              <a:gd name="connsiteY184" fmla="*/ 8986132 h 10285412"/>
              <a:gd name="connsiteX185" fmla="*/ 7203294 w 8229600"/>
              <a:gd name="connsiteY185" fmla="*/ 8981770 h 10285412"/>
              <a:gd name="connsiteX186" fmla="*/ 7214691 w 8229600"/>
              <a:gd name="connsiteY186" fmla="*/ 8958809 h 10285412"/>
              <a:gd name="connsiteX187" fmla="*/ 7217216 w 8229600"/>
              <a:gd name="connsiteY187" fmla="*/ 8974499 h 10285412"/>
              <a:gd name="connsiteX188" fmla="*/ 7211399 w 8229600"/>
              <a:gd name="connsiteY188" fmla="*/ 8963362 h 10285412"/>
              <a:gd name="connsiteX189" fmla="*/ 7214691 w 8229600"/>
              <a:gd name="connsiteY189" fmla="*/ 8958809 h 10285412"/>
              <a:gd name="connsiteX190" fmla="*/ 7155985 w 8229600"/>
              <a:gd name="connsiteY190" fmla="*/ 8944111 h 10285412"/>
              <a:gd name="connsiteX191" fmla="*/ 7133712 w 8229600"/>
              <a:gd name="connsiteY191" fmla="*/ 8955744 h 10285412"/>
              <a:gd name="connsiteX192" fmla="*/ 7138763 w 8229600"/>
              <a:gd name="connsiteY192" fmla="*/ 8987124 h 10285412"/>
              <a:gd name="connsiteX193" fmla="*/ 7155221 w 8229600"/>
              <a:gd name="connsiteY193" fmla="*/ 8964355 h 10285412"/>
              <a:gd name="connsiteX194" fmla="*/ 7155985 w 8229600"/>
              <a:gd name="connsiteY194" fmla="*/ 8944111 h 10285412"/>
              <a:gd name="connsiteX195" fmla="*/ 7088174 w 8229600"/>
              <a:gd name="connsiteY195" fmla="*/ 8922831 h 10285412"/>
              <a:gd name="connsiteX196" fmla="*/ 7077670 w 8229600"/>
              <a:gd name="connsiteY196" fmla="*/ 8924520 h 10285412"/>
              <a:gd name="connsiteX197" fmla="*/ 7082827 w 8229600"/>
              <a:gd name="connsiteY197" fmla="*/ 8931739 h 10285412"/>
              <a:gd name="connsiteX198" fmla="*/ 7097283 w 8229600"/>
              <a:gd name="connsiteY198" fmla="*/ 8929413 h 10285412"/>
              <a:gd name="connsiteX199" fmla="*/ 7088174 w 8229600"/>
              <a:gd name="connsiteY199" fmla="*/ 8922831 h 10285412"/>
              <a:gd name="connsiteX200" fmla="*/ 7241021 w 8229600"/>
              <a:gd name="connsiteY200" fmla="*/ 8922381 h 10285412"/>
              <a:gd name="connsiteX201" fmla="*/ 7238990 w 8229600"/>
              <a:gd name="connsiteY201" fmla="*/ 8934779 h 10285412"/>
              <a:gd name="connsiteX202" fmla="*/ 7235194 w 8229600"/>
              <a:gd name="connsiteY202" fmla="*/ 8942432 h 10285412"/>
              <a:gd name="connsiteX203" fmla="*/ 7227855 w 8229600"/>
              <a:gd name="connsiteY203" fmla="*/ 8940596 h 10285412"/>
              <a:gd name="connsiteX204" fmla="*/ 7231147 w 8229600"/>
              <a:gd name="connsiteY204" fmla="*/ 8936041 h 10285412"/>
              <a:gd name="connsiteX205" fmla="*/ 7234439 w 8229600"/>
              <a:gd name="connsiteY205" fmla="*/ 8931487 h 10285412"/>
              <a:gd name="connsiteX206" fmla="*/ 7241021 w 8229600"/>
              <a:gd name="connsiteY206" fmla="*/ 8922381 h 10285412"/>
              <a:gd name="connsiteX207" fmla="*/ 7235972 w 8229600"/>
              <a:gd name="connsiteY207" fmla="*/ 8890999 h 10285412"/>
              <a:gd name="connsiteX208" fmla="*/ 7235588 w 8229600"/>
              <a:gd name="connsiteY208" fmla="*/ 8901119 h 10285412"/>
              <a:gd name="connsiteX209" fmla="*/ 7229389 w 8229600"/>
              <a:gd name="connsiteY209" fmla="*/ 8900105 h 10285412"/>
              <a:gd name="connsiteX210" fmla="*/ 7220281 w 8229600"/>
              <a:gd name="connsiteY210" fmla="*/ 8893524 h 10285412"/>
              <a:gd name="connsiteX211" fmla="*/ 7516862 w 8229600"/>
              <a:gd name="connsiteY211" fmla="*/ 8886039 h 10285412"/>
              <a:gd name="connsiteX212" fmla="*/ 7525970 w 8229600"/>
              <a:gd name="connsiteY212" fmla="*/ 8892622 h 10285412"/>
              <a:gd name="connsiteX213" fmla="*/ 7510280 w 8229600"/>
              <a:gd name="connsiteY213" fmla="*/ 8895147 h 10285412"/>
              <a:gd name="connsiteX214" fmla="*/ 7277992 w 8229600"/>
              <a:gd name="connsiteY214" fmla="*/ 8852043 h 10285412"/>
              <a:gd name="connsiteX215" fmla="*/ 7280517 w 8229600"/>
              <a:gd name="connsiteY215" fmla="*/ 8867734 h 10285412"/>
              <a:gd name="connsiteX216" fmla="*/ 7264826 w 8229600"/>
              <a:gd name="connsiteY216" fmla="*/ 8870259 h 10285412"/>
              <a:gd name="connsiteX217" fmla="*/ 7249135 w 8229600"/>
              <a:gd name="connsiteY217" fmla="*/ 8872783 h 10285412"/>
              <a:gd name="connsiteX218" fmla="*/ 7251165 w 8229600"/>
              <a:gd name="connsiteY218" fmla="*/ 8860385 h 10285412"/>
              <a:gd name="connsiteX219" fmla="*/ 7262302 w 8229600"/>
              <a:gd name="connsiteY219" fmla="*/ 8854568 h 10285412"/>
              <a:gd name="connsiteX220" fmla="*/ 7277992 w 8229600"/>
              <a:gd name="connsiteY220" fmla="*/ 8852043 h 10285412"/>
              <a:gd name="connsiteX221" fmla="*/ 7140837 w 8229600"/>
              <a:gd name="connsiteY221" fmla="*/ 8849970 h 10285412"/>
              <a:gd name="connsiteX222" fmla="*/ 7125145 w 8229600"/>
              <a:gd name="connsiteY222" fmla="*/ 8852493 h 10285412"/>
              <a:gd name="connsiteX223" fmla="*/ 7138807 w 8229600"/>
              <a:gd name="connsiteY223" fmla="*/ 8862368 h 10285412"/>
              <a:gd name="connsiteX224" fmla="*/ 7152471 w 8229600"/>
              <a:gd name="connsiteY224" fmla="*/ 8872243 h 10285412"/>
              <a:gd name="connsiteX225" fmla="*/ 7154497 w 8229600"/>
              <a:gd name="connsiteY225" fmla="*/ 8859843 h 10285412"/>
              <a:gd name="connsiteX226" fmla="*/ 7140837 w 8229600"/>
              <a:gd name="connsiteY226" fmla="*/ 8849970 h 10285412"/>
              <a:gd name="connsiteX227" fmla="*/ 7983513 w 8229600"/>
              <a:gd name="connsiteY227" fmla="*/ 8835089 h 10285412"/>
              <a:gd name="connsiteX228" fmla="*/ 7992622 w 8229600"/>
              <a:gd name="connsiteY228" fmla="*/ 8841672 h 10285412"/>
              <a:gd name="connsiteX229" fmla="*/ 7986040 w 8229600"/>
              <a:gd name="connsiteY229" fmla="*/ 8850779 h 10285412"/>
              <a:gd name="connsiteX230" fmla="*/ 7818268 w 8229600"/>
              <a:gd name="connsiteY230" fmla="*/ 8833511 h 10285412"/>
              <a:gd name="connsiteX231" fmla="*/ 7830669 w 8229600"/>
              <a:gd name="connsiteY231" fmla="*/ 8835542 h 10285412"/>
              <a:gd name="connsiteX232" fmla="*/ 7819532 w 8229600"/>
              <a:gd name="connsiteY232" fmla="*/ 8841356 h 10285412"/>
              <a:gd name="connsiteX233" fmla="*/ 7818268 w 8229600"/>
              <a:gd name="connsiteY233" fmla="*/ 8833511 h 10285412"/>
              <a:gd name="connsiteX234" fmla="*/ 7073026 w 8229600"/>
              <a:gd name="connsiteY234" fmla="*/ 8828689 h 10285412"/>
              <a:gd name="connsiteX235" fmla="*/ 7074619 w 8229600"/>
              <a:gd name="connsiteY235" fmla="*/ 8829325 h 10285412"/>
              <a:gd name="connsiteX236" fmla="*/ 7066443 w 8229600"/>
              <a:gd name="connsiteY236" fmla="*/ 8837795 h 10285412"/>
              <a:gd name="connsiteX237" fmla="*/ 8046274 w 8229600"/>
              <a:gd name="connsiteY237" fmla="*/ 8824991 h 10285412"/>
              <a:gd name="connsiteX238" fmla="*/ 8064491 w 8229600"/>
              <a:gd name="connsiteY238" fmla="*/ 8838156 h 10285412"/>
              <a:gd name="connsiteX239" fmla="*/ 8048801 w 8229600"/>
              <a:gd name="connsiteY239" fmla="*/ 8840680 h 10285412"/>
              <a:gd name="connsiteX240" fmla="*/ 8043751 w 8229600"/>
              <a:gd name="connsiteY240" fmla="*/ 8809299 h 10285412"/>
              <a:gd name="connsiteX241" fmla="*/ 8046274 w 8229600"/>
              <a:gd name="connsiteY241" fmla="*/ 8824991 h 10285412"/>
              <a:gd name="connsiteX242" fmla="*/ 8037167 w 8229600"/>
              <a:gd name="connsiteY242" fmla="*/ 8818409 h 10285412"/>
              <a:gd name="connsiteX243" fmla="*/ 7544727 w 8229600"/>
              <a:gd name="connsiteY243" fmla="*/ 8809120 h 10285412"/>
              <a:gd name="connsiteX244" fmla="*/ 7550544 w 8229600"/>
              <a:gd name="connsiteY244" fmla="*/ 8820257 h 10285412"/>
              <a:gd name="connsiteX245" fmla="*/ 7542697 w 8229600"/>
              <a:gd name="connsiteY245" fmla="*/ 8821519 h 10285412"/>
              <a:gd name="connsiteX246" fmla="*/ 7544727 w 8229600"/>
              <a:gd name="connsiteY246" fmla="*/ 8809120 h 10285412"/>
              <a:gd name="connsiteX247" fmla="*/ 7005214 w 8229600"/>
              <a:gd name="connsiteY247" fmla="*/ 8807407 h 10285412"/>
              <a:gd name="connsiteX248" fmla="*/ 6998633 w 8229600"/>
              <a:gd name="connsiteY248" fmla="*/ 8816516 h 10285412"/>
              <a:gd name="connsiteX249" fmla="*/ 6999368 w 8229600"/>
              <a:gd name="connsiteY249" fmla="*/ 8821091 h 10285412"/>
              <a:gd name="connsiteX250" fmla="*/ 7009042 w 8229600"/>
              <a:gd name="connsiteY250" fmla="*/ 8831196 h 10285412"/>
              <a:gd name="connsiteX251" fmla="*/ 7829677 w 8229600"/>
              <a:gd name="connsiteY251" fmla="*/ 8779363 h 10285412"/>
              <a:gd name="connsiteX252" fmla="*/ 7823093 w 8229600"/>
              <a:gd name="connsiteY252" fmla="*/ 8788469 h 10285412"/>
              <a:gd name="connsiteX253" fmla="*/ 7807404 w 8229600"/>
              <a:gd name="connsiteY253" fmla="*/ 8790994 h 10285412"/>
              <a:gd name="connsiteX254" fmla="*/ 7575611 w 8229600"/>
              <a:gd name="connsiteY254" fmla="*/ 8775981 h 10285412"/>
              <a:gd name="connsiteX255" fmla="*/ 7580167 w 8229600"/>
              <a:gd name="connsiteY255" fmla="*/ 8779272 h 10285412"/>
              <a:gd name="connsiteX256" fmla="*/ 7569028 w 8229600"/>
              <a:gd name="connsiteY256" fmla="*/ 8785088 h 10285412"/>
              <a:gd name="connsiteX257" fmla="*/ 7564475 w 8229600"/>
              <a:gd name="connsiteY257" fmla="*/ 8781799 h 10285412"/>
              <a:gd name="connsiteX258" fmla="*/ 7575611 w 8229600"/>
              <a:gd name="connsiteY258" fmla="*/ 8775981 h 10285412"/>
              <a:gd name="connsiteX259" fmla="*/ 6976188 w 8229600"/>
              <a:gd name="connsiteY259" fmla="*/ 8766951 h 10285412"/>
              <a:gd name="connsiteX260" fmla="*/ 6975366 w 8229600"/>
              <a:gd name="connsiteY260" fmla="*/ 8771969 h 10285412"/>
              <a:gd name="connsiteX261" fmla="*/ 6972009 w 8229600"/>
              <a:gd name="connsiteY261" fmla="*/ 8792483 h 10285412"/>
              <a:gd name="connsiteX262" fmla="*/ 6972165 w 8229600"/>
              <a:gd name="connsiteY262" fmla="*/ 8792681 h 10285412"/>
              <a:gd name="connsiteX263" fmla="*/ 6989494 w 8229600"/>
              <a:gd name="connsiteY263" fmla="*/ 8810776 h 10285412"/>
              <a:gd name="connsiteX264" fmla="*/ 6989524 w 8229600"/>
              <a:gd name="connsiteY264" fmla="*/ 8809932 h 10285412"/>
              <a:gd name="connsiteX265" fmla="*/ 6993695 w 8229600"/>
              <a:gd name="connsiteY265" fmla="*/ 8784456 h 10285412"/>
              <a:gd name="connsiteX266" fmla="*/ 6992993 w 8229600"/>
              <a:gd name="connsiteY266" fmla="*/ 8783754 h 10285412"/>
              <a:gd name="connsiteX267" fmla="*/ 7328130 w 8229600"/>
              <a:gd name="connsiteY267" fmla="*/ 8763493 h 10285412"/>
              <a:gd name="connsiteX268" fmla="*/ 7339761 w 8229600"/>
              <a:gd name="connsiteY268" fmla="*/ 8785766 h 10285412"/>
              <a:gd name="connsiteX269" fmla="*/ 7330652 w 8229600"/>
              <a:gd name="connsiteY269" fmla="*/ 8779183 h 10285412"/>
              <a:gd name="connsiteX270" fmla="*/ 8092354 w 8229600"/>
              <a:gd name="connsiteY270" fmla="*/ 8761237 h 10285412"/>
              <a:gd name="connsiteX271" fmla="*/ 8094878 w 8229600"/>
              <a:gd name="connsiteY271" fmla="*/ 8776925 h 10285412"/>
              <a:gd name="connsiteX272" fmla="*/ 8076665 w 8229600"/>
              <a:gd name="connsiteY272" fmla="*/ 8763760 h 10285412"/>
              <a:gd name="connsiteX273" fmla="*/ 7246079 w 8229600"/>
              <a:gd name="connsiteY273" fmla="*/ 8747522 h 10285412"/>
              <a:gd name="connsiteX274" fmla="*/ 7248867 w 8229600"/>
              <a:gd name="connsiteY274" fmla="*/ 8748901 h 10285412"/>
              <a:gd name="connsiteX275" fmla="*/ 7247535 w 8229600"/>
              <a:gd name="connsiteY275" fmla="*/ 8750305 h 10285412"/>
              <a:gd name="connsiteX276" fmla="*/ 7241127 w 8229600"/>
              <a:gd name="connsiteY276" fmla="*/ 8749955 h 10285412"/>
              <a:gd name="connsiteX277" fmla="*/ 7241336 w 8229600"/>
              <a:gd name="connsiteY277" fmla="*/ 8749290 h 10285412"/>
              <a:gd name="connsiteX278" fmla="*/ 7246079 w 8229600"/>
              <a:gd name="connsiteY278" fmla="*/ 8747522 h 10285412"/>
              <a:gd name="connsiteX279" fmla="*/ 6991576 w 8229600"/>
              <a:gd name="connsiteY279" fmla="*/ 8735155 h 10285412"/>
              <a:gd name="connsiteX280" fmla="*/ 6979426 w 8229600"/>
              <a:gd name="connsiteY280" fmla="*/ 8747170 h 10285412"/>
              <a:gd name="connsiteX281" fmla="*/ 6977334 w 8229600"/>
              <a:gd name="connsiteY281" fmla="*/ 8759953 h 10285412"/>
              <a:gd name="connsiteX282" fmla="*/ 6985057 w 8229600"/>
              <a:gd name="connsiteY282" fmla="*/ 8759953 h 10285412"/>
              <a:gd name="connsiteX283" fmla="*/ 7000176 w 8229600"/>
              <a:gd name="connsiteY283" fmla="*/ 8744832 h 10285412"/>
              <a:gd name="connsiteX284" fmla="*/ 7001700 w 8229600"/>
              <a:gd name="connsiteY284" fmla="*/ 8735537 h 10285412"/>
              <a:gd name="connsiteX285" fmla="*/ 6991576 w 8229600"/>
              <a:gd name="connsiteY285" fmla="*/ 8735155 h 10285412"/>
              <a:gd name="connsiteX286" fmla="*/ 7064458 w 8229600"/>
              <a:gd name="connsiteY286" fmla="*/ 8725439 h 10285412"/>
              <a:gd name="connsiteX287" fmla="*/ 7070278 w 8229600"/>
              <a:gd name="connsiteY287" fmla="*/ 8736575 h 10285412"/>
              <a:gd name="connsiteX288" fmla="*/ 7062430 w 8229600"/>
              <a:gd name="connsiteY288" fmla="*/ 8737837 h 10285412"/>
              <a:gd name="connsiteX289" fmla="*/ 7064458 w 8229600"/>
              <a:gd name="connsiteY289" fmla="*/ 8725439 h 10285412"/>
              <a:gd name="connsiteX290" fmla="*/ 7473399 w 8229600"/>
              <a:gd name="connsiteY290" fmla="*/ 8715969 h 10285412"/>
              <a:gd name="connsiteX291" fmla="*/ 7466817 w 8229600"/>
              <a:gd name="connsiteY291" fmla="*/ 8725077 h 10285412"/>
              <a:gd name="connsiteX292" fmla="*/ 7462262 w 8229600"/>
              <a:gd name="connsiteY292" fmla="*/ 8721785 h 10285412"/>
              <a:gd name="connsiteX293" fmla="*/ 7457709 w 8229600"/>
              <a:gd name="connsiteY293" fmla="*/ 8718494 h 10285412"/>
              <a:gd name="connsiteX294" fmla="*/ 7615872 w 8229600"/>
              <a:gd name="connsiteY294" fmla="*/ 8701091 h 10285412"/>
              <a:gd name="connsiteX295" fmla="*/ 7628273 w 8229600"/>
              <a:gd name="connsiteY295" fmla="*/ 8703119 h 10285412"/>
              <a:gd name="connsiteX296" fmla="*/ 7629536 w 8229600"/>
              <a:gd name="connsiteY296" fmla="*/ 8710966 h 10285412"/>
              <a:gd name="connsiteX297" fmla="*/ 7617138 w 8229600"/>
              <a:gd name="connsiteY297" fmla="*/ 8708937 h 10285412"/>
              <a:gd name="connsiteX298" fmla="*/ 7615872 w 8229600"/>
              <a:gd name="connsiteY298" fmla="*/ 8701091 h 10285412"/>
              <a:gd name="connsiteX299" fmla="*/ 7434443 w 8229600"/>
              <a:gd name="connsiteY299" fmla="*/ 8673949 h 10285412"/>
              <a:gd name="connsiteX300" fmla="*/ 7435705 w 8229600"/>
              <a:gd name="connsiteY300" fmla="*/ 8681794 h 10285412"/>
              <a:gd name="connsiteX301" fmla="*/ 7430385 w 8229600"/>
              <a:gd name="connsiteY301" fmla="*/ 8698748 h 10285412"/>
              <a:gd name="connsiteX302" fmla="*/ 7408114 w 8229600"/>
              <a:gd name="connsiteY302" fmla="*/ 8710379 h 10285412"/>
              <a:gd name="connsiteX303" fmla="*/ 7414696 w 8229600"/>
              <a:gd name="connsiteY303" fmla="*/ 8701273 h 10285412"/>
              <a:gd name="connsiteX304" fmla="*/ 7417987 w 8229600"/>
              <a:gd name="connsiteY304" fmla="*/ 8696718 h 10285412"/>
              <a:gd name="connsiteX305" fmla="*/ 7412171 w 8229600"/>
              <a:gd name="connsiteY305" fmla="*/ 8685581 h 10285412"/>
              <a:gd name="connsiteX306" fmla="*/ 7418754 w 8229600"/>
              <a:gd name="connsiteY306" fmla="*/ 8676473 h 10285412"/>
              <a:gd name="connsiteX307" fmla="*/ 7047777 w 8229600"/>
              <a:gd name="connsiteY307" fmla="*/ 8671786 h 10285412"/>
              <a:gd name="connsiteX308" fmla="*/ 7012337 w 8229600"/>
              <a:gd name="connsiteY308" fmla="*/ 8701634 h 10285412"/>
              <a:gd name="connsiteX309" fmla="*/ 7025999 w 8229600"/>
              <a:gd name="connsiteY309" fmla="*/ 8711507 h 10285412"/>
              <a:gd name="connsiteX310" fmla="*/ 7037137 w 8229600"/>
              <a:gd name="connsiteY310" fmla="*/ 8705693 h 10285412"/>
              <a:gd name="connsiteX311" fmla="*/ 7043721 w 8229600"/>
              <a:gd name="connsiteY311" fmla="*/ 8696582 h 10285412"/>
              <a:gd name="connsiteX312" fmla="*/ 7041194 w 8229600"/>
              <a:gd name="connsiteY312" fmla="*/ 8680893 h 10285412"/>
              <a:gd name="connsiteX313" fmla="*/ 7248956 w 8229600"/>
              <a:gd name="connsiteY313" fmla="*/ 8671605 h 10285412"/>
              <a:gd name="connsiteX314" fmla="*/ 7250218 w 8229600"/>
              <a:gd name="connsiteY314" fmla="*/ 8679450 h 10285412"/>
              <a:gd name="connsiteX315" fmla="*/ 7246929 w 8229600"/>
              <a:gd name="connsiteY315" fmla="*/ 8684003 h 10285412"/>
              <a:gd name="connsiteX316" fmla="*/ 7234528 w 8229600"/>
              <a:gd name="connsiteY316" fmla="*/ 8681975 h 10285412"/>
              <a:gd name="connsiteX317" fmla="*/ 7237820 w 8229600"/>
              <a:gd name="connsiteY317" fmla="*/ 8677420 h 10285412"/>
              <a:gd name="connsiteX318" fmla="*/ 7248956 w 8229600"/>
              <a:gd name="connsiteY318" fmla="*/ 8671605 h 10285412"/>
              <a:gd name="connsiteX319" fmla="*/ 7191515 w 8229600"/>
              <a:gd name="connsiteY319" fmla="*/ 8664750 h 10285412"/>
              <a:gd name="connsiteX320" fmla="*/ 7200623 w 8229600"/>
              <a:gd name="connsiteY320" fmla="*/ 8671333 h 10285412"/>
              <a:gd name="connsiteX321" fmla="*/ 7209730 w 8229600"/>
              <a:gd name="connsiteY321" fmla="*/ 8677919 h 10285412"/>
              <a:gd name="connsiteX322" fmla="*/ 7201119 w 8229600"/>
              <a:gd name="connsiteY322" fmla="*/ 8699423 h 10285412"/>
              <a:gd name="connsiteX323" fmla="*/ 7192507 w 8229600"/>
              <a:gd name="connsiteY323" fmla="*/ 8720930 h 10285412"/>
              <a:gd name="connsiteX324" fmla="*/ 7183398 w 8229600"/>
              <a:gd name="connsiteY324" fmla="*/ 8714349 h 10285412"/>
              <a:gd name="connsiteX325" fmla="*/ 7188720 w 8229600"/>
              <a:gd name="connsiteY325" fmla="*/ 8697395 h 10285412"/>
              <a:gd name="connsiteX326" fmla="*/ 7178350 w 8229600"/>
              <a:gd name="connsiteY326" fmla="*/ 8682967 h 10285412"/>
              <a:gd name="connsiteX327" fmla="*/ 7175823 w 8229600"/>
              <a:gd name="connsiteY327" fmla="*/ 8667278 h 10285412"/>
              <a:gd name="connsiteX328" fmla="*/ 7383586 w 8229600"/>
              <a:gd name="connsiteY328" fmla="*/ 8657988 h 10285412"/>
              <a:gd name="connsiteX329" fmla="*/ 7393955 w 8229600"/>
              <a:gd name="connsiteY329" fmla="*/ 8672414 h 10285412"/>
              <a:gd name="connsiteX330" fmla="*/ 7369159 w 8229600"/>
              <a:gd name="connsiteY330" fmla="*/ 8668358 h 10285412"/>
              <a:gd name="connsiteX331" fmla="*/ 7375741 w 8229600"/>
              <a:gd name="connsiteY331" fmla="*/ 8659250 h 10285412"/>
              <a:gd name="connsiteX332" fmla="*/ 7383586 w 8229600"/>
              <a:gd name="connsiteY332" fmla="*/ 8657988 h 10285412"/>
              <a:gd name="connsiteX333" fmla="*/ 7260858 w 8229600"/>
              <a:gd name="connsiteY333" fmla="*/ 8645546 h 10285412"/>
              <a:gd name="connsiteX334" fmla="*/ 7254276 w 8229600"/>
              <a:gd name="connsiteY334" fmla="*/ 8654651 h 10285412"/>
              <a:gd name="connsiteX335" fmla="*/ 7232004 w 8229600"/>
              <a:gd name="connsiteY335" fmla="*/ 8666283 h 10285412"/>
              <a:gd name="connsiteX336" fmla="*/ 7222897 w 8229600"/>
              <a:gd name="connsiteY336" fmla="*/ 8659701 h 10285412"/>
              <a:gd name="connsiteX337" fmla="*/ 7241878 w 8229600"/>
              <a:gd name="connsiteY337" fmla="*/ 8652623 h 10285412"/>
              <a:gd name="connsiteX338" fmla="*/ 7260858 w 8229600"/>
              <a:gd name="connsiteY338" fmla="*/ 8645546 h 10285412"/>
              <a:gd name="connsiteX339" fmla="*/ 7217846 w 8229600"/>
              <a:gd name="connsiteY339" fmla="*/ 8628322 h 10285412"/>
              <a:gd name="connsiteX340" fmla="*/ 7226097 w 8229600"/>
              <a:gd name="connsiteY340" fmla="*/ 8642083 h 10285412"/>
              <a:gd name="connsiteX341" fmla="*/ 7220369 w 8229600"/>
              <a:gd name="connsiteY341" fmla="*/ 8644012 h 10285412"/>
              <a:gd name="connsiteX342" fmla="*/ 7202155 w 8229600"/>
              <a:gd name="connsiteY342" fmla="*/ 8630845 h 10285412"/>
              <a:gd name="connsiteX343" fmla="*/ 7498736 w 8229600"/>
              <a:gd name="connsiteY343" fmla="*/ 8623362 h 10285412"/>
              <a:gd name="connsiteX344" fmla="*/ 7503291 w 8229600"/>
              <a:gd name="connsiteY344" fmla="*/ 8626654 h 10285412"/>
              <a:gd name="connsiteX345" fmla="*/ 7504553 w 8229600"/>
              <a:gd name="connsiteY345" fmla="*/ 8634498 h 10285412"/>
              <a:gd name="connsiteX346" fmla="*/ 7492155 w 8229600"/>
              <a:gd name="connsiteY346" fmla="*/ 8632468 h 10285412"/>
              <a:gd name="connsiteX347" fmla="*/ 7498736 w 8229600"/>
              <a:gd name="connsiteY347" fmla="*/ 8623362 h 10285412"/>
              <a:gd name="connsiteX348" fmla="*/ 7377271 w 8229600"/>
              <a:gd name="connsiteY348" fmla="*/ 8618763 h 10285412"/>
              <a:gd name="connsiteX349" fmla="*/ 7386380 w 8229600"/>
              <a:gd name="connsiteY349" fmla="*/ 8625345 h 10285412"/>
              <a:gd name="connsiteX350" fmla="*/ 7357525 w 8229600"/>
              <a:gd name="connsiteY350" fmla="*/ 8646085 h 10285412"/>
              <a:gd name="connsiteX351" fmla="*/ 7342083 w 8229600"/>
              <a:gd name="connsiteY351" fmla="*/ 8662654 h 10285412"/>
              <a:gd name="connsiteX352" fmla="*/ 7335252 w 8229600"/>
              <a:gd name="connsiteY352" fmla="*/ 8657718 h 10285412"/>
              <a:gd name="connsiteX353" fmla="*/ 7341834 w 8229600"/>
              <a:gd name="connsiteY353" fmla="*/ 8648610 h 10285412"/>
              <a:gd name="connsiteX354" fmla="*/ 7355000 w 8229600"/>
              <a:gd name="connsiteY354" fmla="*/ 8630395 h 10285412"/>
              <a:gd name="connsiteX355" fmla="*/ 7362846 w 8229600"/>
              <a:gd name="connsiteY355" fmla="*/ 8629134 h 10285412"/>
              <a:gd name="connsiteX356" fmla="*/ 7377271 w 8229600"/>
              <a:gd name="connsiteY356" fmla="*/ 8618763 h 10285412"/>
              <a:gd name="connsiteX357" fmla="*/ 7530118 w 8229600"/>
              <a:gd name="connsiteY357" fmla="*/ 8618313 h 10285412"/>
              <a:gd name="connsiteX358" fmla="*/ 7535934 w 8229600"/>
              <a:gd name="connsiteY358" fmla="*/ 8629447 h 10285412"/>
              <a:gd name="connsiteX359" fmla="*/ 7528087 w 8229600"/>
              <a:gd name="connsiteY359" fmla="*/ 8630709 h 10285412"/>
              <a:gd name="connsiteX360" fmla="*/ 7530118 w 8229600"/>
              <a:gd name="connsiteY360" fmla="*/ 8618313 h 10285412"/>
              <a:gd name="connsiteX361" fmla="*/ 7293772 w 8229600"/>
              <a:gd name="connsiteY361" fmla="*/ 8600005 h 10285412"/>
              <a:gd name="connsiteX362" fmla="*/ 7282636 w 8229600"/>
              <a:gd name="connsiteY362" fmla="*/ 8605824 h 10285412"/>
              <a:gd name="connsiteX363" fmla="*/ 7280603 w 8229600"/>
              <a:gd name="connsiteY363" fmla="*/ 8618220 h 10285412"/>
              <a:gd name="connsiteX364" fmla="*/ 7274022 w 8229600"/>
              <a:gd name="connsiteY364" fmla="*/ 8627328 h 10285412"/>
              <a:gd name="connsiteX365" fmla="*/ 7264915 w 8229600"/>
              <a:gd name="connsiteY365" fmla="*/ 8620745 h 10285412"/>
              <a:gd name="connsiteX366" fmla="*/ 7268208 w 8229600"/>
              <a:gd name="connsiteY366" fmla="*/ 8616194 h 10285412"/>
              <a:gd name="connsiteX367" fmla="*/ 7278083 w 8229600"/>
              <a:gd name="connsiteY367" fmla="*/ 8602532 h 10285412"/>
              <a:gd name="connsiteX368" fmla="*/ 7212794 w 8229600"/>
              <a:gd name="connsiteY368" fmla="*/ 8596941 h 10285412"/>
              <a:gd name="connsiteX369" fmla="*/ 7206213 w 8229600"/>
              <a:gd name="connsiteY369" fmla="*/ 8606049 h 10285412"/>
              <a:gd name="connsiteX370" fmla="*/ 7197104 w 8229600"/>
              <a:gd name="connsiteY370" fmla="*/ 8599466 h 10285412"/>
              <a:gd name="connsiteX371" fmla="*/ 7212794 w 8229600"/>
              <a:gd name="connsiteY371" fmla="*/ 8596941 h 10285412"/>
              <a:gd name="connsiteX372" fmla="*/ 7107021 w 8229600"/>
              <a:gd name="connsiteY372" fmla="*/ 8589818 h 10285412"/>
              <a:gd name="connsiteX373" fmla="*/ 7134345 w 8229600"/>
              <a:gd name="connsiteY373" fmla="*/ 8609566 h 10285412"/>
              <a:gd name="connsiteX374" fmla="*/ 7109545 w 8229600"/>
              <a:gd name="connsiteY374" fmla="*/ 8605507 h 10285412"/>
              <a:gd name="connsiteX375" fmla="*/ 7378807 w 8229600"/>
              <a:gd name="connsiteY375" fmla="*/ 8578273 h 10285412"/>
              <a:gd name="connsiteX376" fmla="*/ 7381330 w 8229600"/>
              <a:gd name="connsiteY376" fmla="*/ 8593963 h 10285412"/>
              <a:gd name="connsiteX377" fmla="*/ 7372223 w 8229600"/>
              <a:gd name="connsiteY377" fmla="*/ 8587381 h 10285412"/>
              <a:gd name="connsiteX378" fmla="*/ 7378807 w 8229600"/>
              <a:gd name="connsiteY378" fmla="*/ 8578273 h 10285412"/>
              <a:gd name="connsiteX379" fmla="*/ 7335794 w 8229600"/>
              <a:gd name="connsiteY379" fmla="*/ 8561052 h 10285412"/>
              <a:gd name="connsiteX380" fmla="*/ 7344901 w 8229600"/>
              <a:gd name="connsiteY380" fmla="*/ 8567633 h 10285412"/>
              <a:gd name="connsiteX381" fmla="*/ 7344518 w 8229600"/>
              <a:gd name="connsiteY381" fmla="*/ 8577755 h 10285412"/>
              <a:gd name="connsiteX382" fmla="*/ 7338319 w 8229600"/>
              <a:gd name="connsiteY382" fmla="*/ 8576740 h 10285412"/>
              <a:gd name="connsiteX383" fmla="*/ 7335794 w 8229600"/>
              <a:gd name="connsiteY383" fmla="*/ 8561052 h 10285412"/>
              <a:gd name="connsiteX384" fmla="*/ 7405137 w 8229600"/>
              <a:gd name="connsiteY384" fmla="*/ 8541843 h 10285412"/>
              <a:gd name="connsiteX385" fmla="*/ 7410951 w 8229600"/>
              <a:gd name="connsiteY385" fmla="*/ 8552981 h 10285412"/>
              <a:gd name="connsiteX386" fmla="*/ 7403105 w 8229600"/>
              <a:gd name="connsiteY386" fmla="*/ 8554242 h 10285412"/>
              <a:gd name="connsiteX387" fmla="*/ 7405137 w 8229600"/>
              <a:gd name="connsiteY387" fmla="*/ 8541843 h 10285412"/>
              <a:gd name="connsiteX388" fmla="*/ 7492694 w 8229600"/>
              <a:gd name="connsiteY388" fmla="*/ 8535802 h 10285412"/>
              <a:gd name="connsiteX389" fmla="*/ 7514203 w 8229600"/>
              <a:gd name="connsiteY389" fmla="*/ 8544415 h 10285412"/>
              <a:gd name="connsiteX390" fmla="*/ 7520017 w 8229600"/>
              <a:gd name="connsiteY390" fmla="*/ 8555549 h 10285412"/>
              <a:gd name="connsiteX391" fmla="*/ 7508883 w 8229600"/>
              <a:gd name="connsiteY391" fmla="*/ 8561366 h 10285412"/>
              <a:gd name="connsiteX392" fmla="*/ 7495221 w 8229600"/>
              <a:gd name="connsiteY392" fmla="*/ 8551493 h 10285412"/>
              <a:gd name="connsiteX393" fmla="*/ 8011469 w 8229600"/>
              <a:gd name="connsiteY393" fmla="*/ 8508658 h 10285412"/>
              <a:gd name="connsiteX394" fmla="*/ 7998302 w 8229600"/>
              <a:gd name="connsiteY394" fmla="*/ 8526873 h 10285412"/>
              <a:gd name="connsiteX395" fmla="*/ 7989194 w 8229600"/>
              <a:gd name="connsiteY395" fmla="*/ 8520292 h 10285412"/>
              <a:gd name="connsiteX396" fmla="*/ 8011469 w 8229600"/>
              <a:gd name="connsiteY396" fmla="*/ 8508658 h 10285412"/>
              <a:gd name="connsiteX397" fmla="*/ 8220491 w 8229600"/>
              <a:gd name="connsiteY397" fmla="*/ 8507216 h 10285412"/>
              <a:gd name="connsiteX398" fmla="*/ 8229600 w 8229600"/>
              <a:gd name="connsiteY398" fmla="*/ 8513798 h 10285412"/>
              <a:gd name="connsiteX399" fmla="*/ 8218463 w 8229600"/>
              <a:gd name="connsiteY399" fmla="*/ 8519614 h 10285412"/>
              <a:gd name="connsiteX400" fmla="*/ 8213907 w 8229600"/>
              <a:gd name="connsiteY400" fmla="*/ 8516323 h 10285412"/>
              <a:gd name="connsiteX401" fmla="*/ 8220491 w 8229600"/>
              <a:gd name="connsiteY401" fmla="*/ 8507216 h 10285412"/>
              <a:gd name="connsiteX402" fmla="*/ 8015527 w 8229600"/>
              <a:gd name="connsiteY402" fmla="*/ 8483860 h 10285412"/>
              <a:gd name="connsiteX403" fmla="*/ 8018050 w 8229600"/>
              <a:gd name="connsiteY403" fmla="*/ 8499550 h 10285412"/>
              <a:gd name="connsiteX404" fmla="*/ 8008942 w 8229600"/>
              <a:gd name="connsiteY404" fmla="*/ 8492969 h 10285412"/>
              <a:gd name="connsiteX405" fmla="*/ 7447924 w 8229600"/>
              <a:gd name="connsiteY405" fmla="*/ 8482644 h 10285412"/>
              <a:gd name="connsiteX406" fmla="*/ 7452478 w 8229600"/>
              <a:gd name="connsiteY406" fmla="*/ 8485935 h 10285412"/>
              <a:gd name="connsiteX407" fmla="*/ 7460325 w 8229600"/>
              <a:gd name="connsiteY407" fmla="*/ 8484674 h 10285412"/>
              <a:gd name="connsiteX408" fmla="*/ 7447924 w 8229600"/>
              <a:gd name="connsiteY408" fmla="*/ 8482644 h 10285412"/>
              <a:gd name="connsiteX409" fmla="*/ 8165844 w 8229600"/>
              <a:gd name="connsiteY409" fmla="*/ 8467720 h 10285412"/>
              <a:gd name="connsiteX410" fmla="*/ 8159263 w 8229600"/>
              <a:gd name="connsiteY410" fmla="*/ 8476826 h 10285412"/>
              <a:gd name="connsiteX411" fmla="*/ 8143573 w 8229600"/>
              <a:gd name="connsiteY411" fmla="*/ 8479352 h 10285412"/>
              <a:gd name="connsiteX412" fmla="*/ 8150156 w 8229600"/>
              <a:gd name="connsiteY412" fmla="*/ 8470245 h 10285412"/>
              <a:gd name="connsiteX413" fmla="*/ 8165844 w 8229600"/>
              <a:gd name="connsiteY413" fmla="*/ 8467720 h 10285412"/>
              <a:gd name="connsiteX414" fmla="*/ 7585845 w 8229600"/>
              <a:gd name="connsiteY414" fmla="*/ 8464475 h 10285412"/>
              <a:gd name="connsiteX415" fmla="*/ 7594951 w 8229600"/>
              <a:gd name="connsiteY415" fmla="*/ 8471057 h 10285412"/>
              <a:gd name="connsiteX416" fmla="*/ 7597862 w 8229600"/>
              <a:gd name="connsiteY416" fmla="*/ 8476623 h 10285412"/>
              <a:gd name="connsiteX417" fmla="*/ 7588370 w 8229600"/>
              <a:gd name="connsiteY417" fmla="*/ 8480165 h 10285412"/>
              <a:gd name="connsiteX418" fmla="*/ 7570156 w 8229600"/>
              <a:gd name="connsiteY418" fmla="*/ 8466999 h 10285412"/>
              <a:gd name="connsiteX419" fmla="*/ 7585845 w 8229600"/>
              <a:gd name="connsiteY419" fmla="*/ 8464475 h 10285412"/>
              <a:gd name="connsiteX420" fmla="*/ 7470964 w 8229600"/>
              <a:gd name="connsiteY420" fmla="*/ 8450767 h 10285412"/>
              <a:gd name="connsiteX421" fmla="*/ 7457798 w 8229600"/>
              <a:gd name="connsiteY421" fmla="*/ 8468984 h 10285412"/>
              <a:gd name="connsiteX422" fmla="*/ 7466906 w 8229600"/>
              <a:gd name="connsiteY422" fmla="*/ 8475568 h 10285412"/>
              <a:gd name="connsiteX423" fmla="*/ 7476397 w 8229600"/>
              <a:gd name="connsiteY423" fmla="*/ 8472027 h 10285412"/>
              <a:gd name="connsiteX424" fmla="*/ 7473490 w 8229600"/>
              <a:gd name="connsiteY424" fmla="*/ 8466457 h 10285412"/>
              <a:gd name="connsiteX425" fmla="*/ 8213301 w 8229600"/>
              <a:gd name="connsiteY425" fmla="*/ 8450023 h 10285412"/>
              <a:gd name="connsiteX426" fmla="*/ 8216208 w 8229600"/>
              <a:gd name="connsiteY426" fmla="*/ 8455589 h 10285412"/>
              <a:gd name="connsiteX427" fmla="*/ 8222024 w 8229600"/>
              <a:gd name="connsiteY427" fmla="*/ 8466729 h 10285412"/>
              <a:gd name="connsiteX428" fmla="*/ 8214180 w 8229600"/>
              <a:gd name="connsiteY428" fmla="*/ 8467990 h 10285412"/>
              <a:gd name="connsiteX429" fmla="*/ 8201781 w 8229600"/>
              <a:gd name="connsiteY429" fmla="*/ 8465962 h 10285412"/>
              <a:gd name="connsiteX430" fmla="*/ 8203809 w 8229600"/>
              <a:gd name="connsiteY430" fmla="*/ 8453562 h 10285412"/>
              <a:gd name="connsiteX431" fmla="*/ 8210391 w 8229600"/>
              <a:gd name="connsiteY431" fmla="*/ 8444453 h 10285412"/>
              <a:gd name="connsiteX432" fmla="*/ 8211847 w 8229600"/>
              <a:gd name="connsiteY432" fmla="*/ 8447237 h 10285412"/>
              <a:gd name="connsiteX433" fmla="*/ 8213301 w 8229600"/>
              <a:gd name="connsiteY433" fmla="*/ 8450023 h 10285412"/>
              <a:gd name="connsiteX434" fmla="*/ 8210391 w 8229600"/>
              <a:gd name="connsiteY434" fmla="*/ 8444453 h 10285412"/>
              <a:gd name="connsiteX435" fmla="*/ 7836124 w 8229600"/>
              <a:gd name="connsiteY435" fmla="*/ 8444321 h 10285412"/>
              <a:gd name="connsiteX436" fmla="*/ 7848523 w 8229600"/>
              <a:gd name="connsiteY436" fmla="*/ 8446347 h 10285412"/>
              <a:gd name="connsiteX437" fmla="*/ 7837388 w 8229600"/>
              <a:gd name="connsiteY437" fmla="*/ 8452165 h 10285412"/>
              <a:gd name="connsiteX438" fmla="*/ 7836124 w 8229600"/>
              <a:gd name="connsiteY438" fmla="*/ 8444321 h 10285412"/>
              <a:gd name="connsiteX439" fmla="*/ 7185021 w 8229600"/>
              <a:gd name="connsiteY439" fmla="*/ 8424345 h 10285412"/>
              <a:gd name="connsiteX440" fmla="*/ 7203237 w 8229600"/>
              <a:gd name="connsiteY440" fmla="*/ 8437513 h 10285412"/>
              <a:gd name="connsiteX441" fmla="*/ 7205762 w 8229600"/>
              <a:gd name="connsiteY441" fmla="*/ 8453205 h 10285412"/>
              <a:gd name="connsiteX442" fmla="*/ 7196654 w 8229600"/>
              <a:gd name="connsiteY442" fmla="*/ 8446619 h 10285412"/>
              <a:gd name="connsiteX443" fmla="*/ 7187546 w 8229600"/>
              <a:gd name="connsiteY443" fmla="*/ 8440036 h 10285412"/>
              <a:gd name="connsiteX444" fmla="*/ 7169330 w 8229600"/>
              <a:gd name="connsiteY444" fmla="*/ 8426873 h 10285412"/>
              <a:gd name="connsiteX445" fmla="*/ 7175373 w 8229600"/>
              <a:gd name="connsiteY445" fmla="*/ 8514431 h 10285412"/>
              <a:gd name="connsiteX446" fmla="*/ 7202694 w 8229600"/>
              <a:gd name="connsiteY446" fmla="*/ 8534179 h 10285412"/>
              <a:gd name="connsiteX447" fmla="*/ 7191063 w 8229600"/>
              <a:gd name="connsiteY447" fmla="*/ 8511908 h 10285412"/>
              <a:gd name="connsiteX448" fmla="*/ 7201704 w 8229600"/>
              <a:gd name="connsiteY448" fmla="*/ 8478002 h 10285412"/>
              <a:gd name="connsiteX449" fmla="*/ 7192596 w 8229600"/>
              <a:gd name="connsiteY449" fmla="*/ 8471418 h 10285412"/>
              <a:gd name="connsiteX450" fmla="*/ 7199180 w 8229600"/>
              <a:gd name="connsiteY450" fmla="*/ 8462311 h 10285412"/>
              <a:gd name="connsiteX451" fmla="*/ 7219919 w 8229600"/>
              <a:gd name="connsiteY451" fmla="*/ 8491166 h 10285412"/>
              <a:gd name="connsiteX452" fmla="*/ 7229027 w 8229600"/>
              <a:gd name="connsiteY452" fmla="*/ 8497747 h 10285412"/>
              <a:gd name="connsiteX453" fmla="*/ 7269514 w 8229600"/>
              <a:gd name="connsiteY453" fmla="*/ 8499281 h 10285412"/>
              <a:gd name="connsiteX454" fmla="*/ 7285205 w 8229600"/>
              <a:gd name="connsiteY454" fmla="*/ 8496757 h 10285412"/>
              <a:gd name="connsiteX455" fmla="*/ 7273572 w 8229600"/>
              <a:gd name="connsiteY455" fmla="*/ 8474484 h 10285412"/>
              <a:gd name="connsiteX456" fmla="*/ 7255357 w 8229600"/>
              <a:gd name="connsiteY456" fmla="*/ 8461318 h 10285412"/>
              <a:gd name="connsiteX457" fmla="*/ 7249542 w 8229600"/>
              <a:gd name="connsiteY457" fmla="*/ 8450181 h 10285412"/>
              <a:gd name="connsiteX458" fmla="*/ 7209819 w 8229600"/>
              <a:gd name="connsiteY458" fmla="*/ 8428405 h 10285412"/>
              <a:gd name="connsiteX459" fmla="*/ 7731499 w 8229600"/>
              <a:gd name="connsiteY459" fmla="*/ 8406830 h 10285412"/>
              <a:gd name="connsiteX460" fmla="*/ 7737698 w 8229600"/>
              <a:gd name="connsiteY460" fmla="*/ 8407845 h 10285412"/>
              <a:gd name="connsiteX461" fmla="*/ 7740222 w 8229600"/>
              <a:gd name="connsiteY461" fmla="*/ 8423537 h 10285412"/>
              <a:gd name="connsiteX462" fmla="*/ 7731114 w 8229600"/>
              <a:gd name="connsiteY462" fmla="*/ 8416951 h 10285412"/>
              <a:gd name="connsiteX463" fmla="*/ 7731499 w 8229600"/>
              <a:gd name="connsiteY463" fmla="*/ 8406830 h 10285412"/>
              <a:gd name="connsiteX464" fmla="*/ 7380261 w 8229600"/>
              <a:gd name="connsiteY464" fmla="*/ 8406007 h 10285412"/>
              <a:gd name="connsiteX465" fmla="*/ 7355587 w 8229600"/>
              <a:gd name="connsiteY465" fmla="*/ 8408973 h 10285412"/>
              <a:gd name="connsiteX466" fmla="*/ 7334815 w 8229600"/>
              <a:gd name="connsiteY466" fmla="*/ 8419820 h 10285412"/>
              <a:gd name="connsiteX467" fmla="*/ 7338708 w 8229600"/>
              <a:gd name="connsiteY467" fmla="*/ 8422323 h 10285412"/>
              <a:gd name="connsiteX468" fmla="*/ 7323816 w 8229600"/>
              <a:gd name="connsiteY468" fmla="*/ 8425563 h 10285412"/>
              <a:gd name="connsiteX469" fmla="*/ 7322176 w 8229600"/>
              <a:gd name="connsiteY469" fmla="*/ 8426419 h 10285412"/>
              <a:gd name="connsiteX470" fmla="*/ 7324700 w 8229600"/>
              <a:gd name="connsiteY470" fmla="*/ 8442111 h 10285412"/>
              <a:gd name="connsiteX471" fmla="*/ 7346209 w 8229600"/>
              <a:gd name="connsiteY471" fmla="*/ 8450723 h 10285412"/>
              <a:gd name="connsiteX472" fmla="*/ 7367716 w 8229600"/>
              <a:gd name="connsiteY472" fmla="*/ 8459333 h 10285412"/>
              <a:gd name="connsiteX473" fmla="*/ 7389988 w 8229600"/>
              <a:gd name="connsiteY473" fmla="*/ 8447702 h 10285412"/>
              <a:gd name="connsiteX474" fmla="*/ 7403153 w 8229600"/>
              <a:gd name="connsiteY474" fmla="*/ 8429487 h 10285412"/>
              <a:gd name="connsiteX475" fmla="*/ 7400630 w 8229600"/>
              <a:gd name="connsiteY475" fmla="*/ 8413795 h 10285412"/>
              <a:gd name="connsiteX476" fmla="*/ 7380261 w 8229600"/>
              <a:gd name="connsiteY476" fmla="*/ 8406007 h 10285412"/>
              <a:gd name="connsiteX477" fmla="*/ 7251841 w 8229600"/>
              <a:gd name="connsiteY477" fmla="*/ 8389449 h 10285412"/>
              <a:gd name="connsiteX478" fmla="*/ 7254366 w 8229600"/>
              <a:gd name="connsiteY478" fmla="*/ 8405139 h 10285412"/>
              <a:gd name="connsiteX479" fmla="*/ 7260946 w 8229600"/>
              <a:gd name="connsiteY479" fmla="*/ 8396031 h 10285412"/>
              <a:gd name="connsiteX480" fmla="*/ 7251841 w 8229600"/>
              <a:gd name="connsiteY480" fmla="*/ 8389449 h 10285412"/>
              <a:gd name="connsiteX481" fmla="*/ 7815159 w 8229600"/>
              <a:gd name="connsiteY481" fmla="*/ 8339041 h 10285412"/>
              <a:gd name="connsiteX482" fmla="*/ 7824266 w 8229600"/>
              <a:gd name="connsiteY482" fmla="*/ 8345625 h 10285412"/>
              <a:gd name="connsiteX483" fmla="*/ 7811853 w 8229600"/>
              <a:gd name="connsiteY483" fmla="*/ 8339100 h 10285412"/>
              <a:gd name="connsiteX484" fmla="*/ 7632464 w 8229600"/>
              <a:gd name="connsiteY484" fmla="*/ 8304054 h 10285412"/>
              <a:gd name="connsiteX485" fmla="*/ 7616775 w 8229600"/>
              <a:gd name="connsiteY485" fmla="*/ 8306582 h 10285412"/>
              <a:gd name="connsiteX486" fmla="*/ 7610194 w 8229600"/>
              <a:gd name="connsiteY486" fmla="*/ 8315687 h 10285412"/>
              <a:gd name="connsiteX487" fmla="*/ 7625883 w 8229600"/>
              <a:gd name="connsiteY487" fmla="*/ 8313162 h 10285412"/>
              <a:gd name="connsiteX488" fmla="*/ 7764569 w 8229600"/>
              <a:gd name="connsiteY488" fmla="*/ 8274746 h 10285412"/>
              <a:gd name="connsiteX489" fmla="*/ 7757988 w 8229600"/>
              <a:gd name="connsiteY489" fmla="*/ 8283855 h 10285412"/>
              <a:gd name="connsiteX490" fmla="*/ 7748879 w 8229600"/>
              <a:gd name="connsiteY490" fmla="*/ 8277272 h 10285412"/>
              <a:gd name="connsiteX491" fmla="*/ 8072291 w 8229600"/>
              <a:gd name="connsiteY491" fmla="*/ 8261449 h 10285412"/>
              <a:gd name="connsiteX492" fmla="*/ 8073553 w 8229600"/>
              <a:gd name="connsiteY492" fmla="*/ 8269290 h 10285412"/>
              <a:gd name="connsiteX493" fmla="*/ 8061153 w 8229600"/>
              <a:gd name="connsiteY493" fmla="*/ 8267265 h 10285412"/>
              <a:gd name="connsiteX494" fmla="*/ 8072291 w 8229600"/>
              <a:gd name="connsiteY494" fmla="*/ 8261449 h 10285412"/>
              <a:gd name="connsiteX495" fmla="*/ 7737022 w 8229600"/>
              <a:gd name="connsiteY495" fmla="*/ 8178576 h 10285412"/>
              <a:gd name="connsiteX496" fmla="*/ 7749423 w 8229600"/>
              <a:gd name="connsiteY496" fmla="*/ 8180605 h 10285412"/>
              <a:gd name="connsiteX497" fmla="*/ 7755238 w 8229600"/>
              <a:gd name="connsiteY497" fmla="*/ 8191742 h 10285412"/>
              <a:gd name="connsiteX498" fmla="*/ 7742837 w 8229600"/>
              <a:gd name="connsiteY498" fmla="*/ 8189714 h 10285412"/>
              <a:gd name="connsiteX499" fmla="*/ 7737022 w 8229600"/>
              <a:gd name="connsiteY499" fmla="*/ 8178576 h 10285412"/>
              <a:gd name="connsiteX500" fmla="*/ 7710463 w 8229600"/>
              <a:gd name="connsiteY500" fmla="*/ 8138585 h 10285412"/>
              <a:gd name="connsiteX501" fmla="*/ 7719574 w 8229600"/>
              <a:gd name="connsiteY501" fmla="*/ 8145168 h 10285412"/>
              <a:gd name="connsiteX502" fmla="*/ 7712991 w 8229600"/>
              <a:gd name="connsiteY502" fmla="*/ 8154277 h 10285412"/>
              <a:gd name="connsiteX503" fmla="*/ 8016428 w 8229600"/>
              <a:gd name="connsiteY503" fmla="*/ 8089349 h 10285412"/>
              <a:gd name="connsiteX504" fmla="*/ 8014398 w 8229600"/>
              <a:gd name="connsiteY504" fmla="*/ 8101747 h 10285412"/>
              <a:gd name="connsiteX505" fmla="*/ 8006552 w 8229600"/>
              <a:gd name="connsiteY505" fmla="*/ 8103013 h 10285412"/>
              <a:gd name="connsiteX506" fmla="*/ 8008583 w 8229600"/>
              <a:gd name="connsiteY506" fmla="*/ 8090612 h 10285412"/>
              <a:gd name="connsiteX507" fmla="*/ 8016428 w 8229600"/>
              <a:gd name="connsiteY507" fmla="*/ 8089349 h 10285412"/>
              <a:gd name="connsiteX508" fmla="*/ 7755531 w 8229600"/>
              <a:gd name="connsiteY508" fmla="*/ 8081031 h 10285412"/>
              <a:gd name="connsiteX509" fmla="*/ 7749964 w 8229600"/>
              <a:gd name="connsiteY509" fmla="*/ 8083938 h 10285412"/>
              <a:gd name="connsiteX510" fmla="*/ 7752485 w 8229600"/>
              <a:gd name="connsiteY510" fmla="*/ 8099630 h 10285412"/>
              <a:gd name="connsiteX511" fmla="*/ 7759070 w 8229600"/>
              <a:gd name="connsiteY511" fmla="*/ 8090521 h 10285412"/>
              <a:gd name="connsiteX512" fmla="*/ 7755531 w 8229600"/>
              <a:gd name="connsiteY512" fmla="*/ 8081031 h 10285412"/>
              <a:gd name="connsiteX513" fmla="*/ 7821829 w 8229600"/>
              <a:gd name="connsiteY513" fmla="*/ 8080423 h 10285412"/>
              <a:gd name="connsiteX514" fmla="*/ 7815248 w 8229600"/>
              <a:gd name="connsiteY514" fmla="*/ 8089530 h 10285412"/>
              <a:gd name="connsiteX515" fmla="*/ 7806142 w 8229600"/>
              <a:gd name="connsiteY515" fmla="*/ 8082946 h 10285412"/>
              <a:gd name="connsiteX516" fmla="*/ 7821829 w 8229600"/>
              <a:gd name="connsiteY516" fmla="*/ 8080423 h 10285412"/>
              <a:gd name="connsiteX517" fmla="*/ 7504506 w 8229600"/>
              <a:gd name="connsiteY517" fmla="*/ 8059053 h 10285412"/>
              <a:gd name="connsiteX518" fmla="*/ 7488819 w 8229600"/>
              <a:gd name="connsiteY518" fmla="*/ 8061577 h 10285412"/>
              <a:gd name="connsiteX519" fmla="*/ 7473128 w 8229600"/>
              <a:gd name="connsiteY519" fmla="*/ 8064101 h 10285412"/>
              <a:gd name="connsiteX520" fmla="*/ 7466543 w 8229600"/>
              <a:gd name="connsiteY520" fmla="*/ 8073209 h 10285412"/>
              <a:gd name="connsiteX521" fmla="*/ 7467806 w 8229600"/>
              <a:gd name="connsiteY521" fmla="*/ 8081054 h 10285412"/>
              <a:gd name="connsiteX522" fmla="*/ 7484760 w 8229600"/>
              <a:gd name="connsiteY522" fmla="*/ 8086373 h 10285412"/>
              <a:gd name="connsiteX523" fmla="*/ 7488902 w 8229600"/>
              <a:gd name="connsiteY523" fmla="*/ 8089369 h 10285412"/>
              <a:gd name="connsiteX524" fmla="*/ 7488478 w 8229600"/>
              <a:gd name="connsiteY524" fmla="*/ 8064419 h 10285412"/>
              <a:gd name="connsiteX525" fmla="*/ 7504007 w 8229600"/>
              <a:gd name="connsiteY525" fmla="*/ 8061037 h 10285412"/>
              <a:gd name="connsiteX526" fmla="*/ 7504821 w 8229600"/>
              <a:gd name="connsiteY526" fmla="*/ 8060997 h 10285412"/>
              <a:gd name="connsiteX527" fmla="*/ 7868406 w 8229600"/>
              <a:gd name="connsiteY527" fmla="*/ 8044758 h 10285412"/>
              <a:gd name="connsiteX528" fmla="*/ 7866379 w 8229600"/>
              <a:gd name="connsiteY528" fmla="*/ 8057156 h 10285412"/>
              <a:gd name="connsiteX529" fmla="*/ 7860562 w 8229600"/>
              <a:gd name="connsiteY529" fmla="*/ 8046019 h 10285412"/>
              <a:gd name="connsiteX530" fmla="*/ 7868406 w 8229600"/>
              <a:gd name="connsiteY530" fmla="*/ 8044758 h 10285412"/>
              <a:gd name="connsiteX531" fmla="*/ 7477185 w 8229600"/>
              <a:gd name="connsiteY531" fmla="*/ 8039305 h 10285412"/>
              <a:gd name="connsiteX532" fmla="*/ 7470856 w 8229600"/>
              <a:gd name="connsiteY532" fmla="*/ 8040323 h 10285412"/>
              <a:gd name="connsiteX533" fmla="*/ 7469570 w 8229600"/>
              <a:gd name="connsiteY533" fmla="*/ 8052271 h 10285412"/>
              <a:gd name="connsiteX534" fmla="*/ 7459520 w 8229600"/>
              <a:gd name="connsiteY534" fmla="*/ 8058242 h 10285412"/>
              <a:gd name="connsiteX535" fmla="*/ 7464018 w 8229600"/>
              <a:gd name="connsiteY535" fmla="*/ 8057519 h 10285412"/>
              <a:gd name="connsiteX536" fmla="*/ 7475157 w 8229600"/>
              <a:gd name="connsiteY536" fmla="*/ 8051702 h 10285412"/>
              <a:gd name="connsiteX537" fmla="*/ 7477185 w 8229600"/>
              <a:gd name="connsiteY537" fmla="*/ 8039305 h 10285412"/>
              <a:gd name="connsiteX538" fmla="*/ 7411900 w 8229600"/>
              <a:gd name="connsiteY538" fmla="*/ 8033712 h 10285412"/>
              <a:gd name="connsiteX539" fmla="*/ 7400764 w 8229600"/>
              <a:gd name="connsiteY539" fmla="*/ 8039527 h 10285412"/>
              <a:gd name="connsiteX540" fmla="*/ 7397094 w 8229600"/>
              <a:gd name="connsiteY540" fmla="*/ 8036875 h 10285412"/>
              <a:gd name="connsiteX541" fmla="*/ 7396832 w 8229600"/>
              <a:gd name="connsiteY541" fmla="*/ 8038241 h 10285412"/>
              <a:gd name="connsiteX542" fmla="*/ 7404310 w 8229600"/>
              <a:gd name="connsiteY542" fmla="*/ 8062297 h 10285412"/>
              <a:gd name="connsiteX543" fmla="*/ 7408629 w 8229600"/>
              <a:gd name="connsiteY543" fmla="*/ 8043177 h 10285412"/>
              <a:gd name="connsiteX544" fmla="*/ 7412964 w 8229600"/>
              <a:gd name="connsiteY544" fmla="*/ 8040328 h 10285412"/>
              <a:gd name="connsiteX545" fmla="*/ 7820838 w 8229600"/>
              <a:gd name="connsiteY545" fmla="*/ 8024245 h 10285412"/>
              <a:gd name="connsiteX546" fmla="*/ 7798565 w 8229600"/>
              <a:gd name="connsiteY546" fmla="*/ 8035877 h 10285412"/>
              <a:gd name="connsiteX547" fmla="*/ 7756545 w 8229600"/>
              <a:gd name="connsiteY547" fmla="*/ 8074829 h 10285412"/>
              <a:gd name="connsiteX548" fmla="*/ 7773497 w 8229600"/>
              <a:gd name="connsiteY548" fmla="*/ 8080151 h 10285412"/>
              <a:gd name="connsiteX549" fmla="*/ 7787927 w 8229600"/>
              <a:gd name="connsiteY549" fmla="*/ 8069783 h 10285412"/>
              <a:gd name="connsiteX550" fmla="*/ 7810199 w 8229600"/>
              <a:gd name="connsiteY550" fmla="*/ 8058149 h 10285412"/>
              <a:gd name="connsiteX551" fmla="*/ 7821684 w 8229600"/>
              <a:gd name="connsiteY551" fmla="*/ 8048254 h 10285412"/>
              <a:gd name="connsiteX552" fmla="*/ 7820838 w 8229600"/>
              <a:gd name="connsiteY552" fmla="*/ 8024245 h 10285412"/>
              <a:gd name="connsiteX553" fmla="*/ 7375469 w 8229600"/>
              <a:gd name="connsiteY553" fmla="*/ 8007383 h 10285412"/>
              <a:gd name="connsiteX554" fmla="*/ 7368887 w 8229600"/>
              <a:gd name="connsiteY554" fmla="*/ 8016489 h 10285412"/>
              <a:gd name="connsiteX555" fmla="*/ 7383411 w 8229600"/>
              <a:gd name="connsiteY555" fmla="*/ 8014153 h 10285412"/>
              <a:gd name="connsiteX556" fmla="*/ 7383586 w 8229600"/>
              <a:gd name="connsiteY556" fmla="*/ 8013250 h 10285412"/>
              <a:gd name="connsiteX557" fmla="*/ 7824592 w 8229600"/>
              <a:gd name="connsiteY557" fmla="*/ 7966295 h 10285412"/>
              <a:gd name="connsiteX558" fmla="*/ 7828955 w 8229600"/>
              <a:gd name="connsiteY558" fmla="*/ 7974648 h 10285412"/>
              <a:gd name="connsiteX559" fmla="*/ 7824648 w 8229600"/>
              <a:gd name="connsiteY559" fmla="*/ 7985400 h 10285412"/>
              <a:gd name="connsiteX560" fmla="*/ 7784408 w 8229600"/>
              <a:gd name="connsiteY560" fmla="*/ 7997914 h 10285412"/>
              <a:gd name="connsiteX561" fmla="*/ 7797575 w 8229600"/>
              <a:gd name="connsiteY561" fmla="*/ 7979699 h 10285412"/>
              <a:gd name="connsiteX562" fmla="*/ 7816554 w 8229600"/>
              <a:gd name="connsiteY562" fmla="*/ 7972618 h 10285412"/>
              <a:gd name="connsiteX563" fmla="*/ 7824592 w 8229600"/>
              <a:gd name="connsiteY563" fmla="*/ 7966295 h 10285412"/>
              <a:gd name="connsiteX564" fmla="*/ 7810739 w 8229600"/>
              <a:gd name="connsiteY564" fmla="*/ 7961482 h 10285412"/>
              <a:gd name="connsiteX565" fmla="*/ 7815295 w 8229600"/>
              <a:gd name="connsiteY565" fmla="*/ 7964775 h 10285412"/>
              <a:gd name="connsiteX566" fmla="*/ 7814786 w 8229600"/>
              <a:gd name="connsiteY566" fmla="*/ 7967876 h 10285412"/>
              <a:gd name="connsiteX567" fmla="*/ 7804157 w 8229600"/>
              <a:gd name="connsiteY567" fmla="*/ 7970589 h 10285412"/>
              <a:gd name="connsiteX568" fmla="*/ 7779360 w 8229600"/>
              <a:gd name="connsiteY568" fmla="*/ 7966531 h 10285412"/>
              <a:gd name="connsiteX569" fmla="*/ 7810739 w 8229600"/>
              <a:gd name="connsiteY569" fmla="*/ 7961482 h 10285412"/>
              <a:gd name="connsiteX570" fmla="*/ 7909436 w 8229600"/>
              <a:gd name="connsiteY570" fmla="*/ 7949623 h 10285412"/>
              <a:gd name="connsiteX571" fmla="*/ 7907406 w 8229600"/>
              <a:gd name="connsiteY571" fmla="*/ 7962023 h 10285412"/>
              <a:gd name="connsiteX572" fmla="*/ 7891716 w 8229600"/>
              <a:gd name="connsiteY572" fmla="*/ 7964548 h 10285412"/>
              <a:gd name="connsiteX573" fmla="*/ 7893747 w 8229600"/>
              <a:gd name="connsiteY573" fmla="*/ 7952148 h 10285412"/>
              <a:gd name="connsiteX574" fmla="*/ 7909436 w 8229600"/>
              <a:gd name="connsiteY574" fmla="*/ 7949623 h 10285412"/>
              <a:gd name="connsiteX575" fmla="*/ 7644999 w 8229600"/>
              <a:gd name="connsiteY575" fmla="*/ 7931816 h 10285412"/>
              <a:gd name="connsiteX576" fmla="*/ 7621463 w 8229600"/>
              <a:gd name="connsiteY576" fmla="*/ 7935602 h 10285412"/>
              <a:gd name="connsiteX577" fmla="*/ 7630570 w 8229600"/>
              <a:gd name="connsiteY577" fmla="*/ 7942186 h 10285412"/>
              <a:gd name="connsiteX578" fmla="*/ 7639679 w 8229600"/>
              <a:gd name="connsiteY578" fmla="*/ 7948769 h 10285412"/>
              <a:gd name="connsiteX579" fmla="*/ 7648787 w 8229600"/>
              <a:gd name="connsiteY579" fmla="*/ 7955351 h 10285412"/>
              <a:gd name="connsiteX580" fmla="*/ 7644999 w 8229600"/>
              <a:gd name="connsiteY580" fmla="*/ 7931816 h 10285412"/>
              <a:gd name="connsiteX581" fmla="*/ 7996497 w 8229600"/>
              <a:gd name="connsiteY581" fmla="*/ 7915493 h 10285412"/>
              <a:gd name="connsiteX582" fmla="*/ 8020717 w 8229600"/>
              <a:gd name="connsiteY582" fmla="*/ 7919457 h 10285412"/>
              <a:gd name="connsiteX583" fmla="*/ 8026337 w 8229600"/>
              <a:gd name="connsiteY583" fmla="*/ 7943163 h 10285412"/>
              <a:gd name="connsiteX584" fmla="*/ 8026439 w 8229600"/>
              <a:gd name="connsiteY584" fmla="*/ 7943465 h 10285412"/>
              <a:gd name="connsiteX585" fmla="*/ 8010656 w 8229600"/>
              <a:gd name="connsiteY585" fmla="*/ 7953458 h 10285412"/>
              <a:gd name="connsiteX586" fmla="*/ 7989915 w 8229600"/>
              <a:gd name="connsiteY586" fmla="*/ 7924602 h 10285412"/>
              <a:gd name="connsiteX587" fmla="*/ 7996497 w 8229600"/>
              <a:gd name="connsiteY587" fmla="*/ 7915493 h 10285412"/>
              <a:gd name="connsiteX588" fmla="*/ 7948930 w 8229600"/>
              <a:gd name="connsiteY588" fmla="*/ 7894980 h 10285412"/>
              <a:gd name="connsiteX589" fmla="*/ 7952717 w 8229600"/>
              <a:gd name="connsiteY589" fmla="*/ 7918513 h 10285412"/>
              <a:gd name="connsiteX590" fmla="*/ 7949868 w 8229600"/>
              <a:gd name="connsiteY590" fmla="*/ 7932050 h 10285412"/>
              <a:gd name="connsiteX591" fmla="*/ 7942846 w 8229600"/>
              <a:gd name="connsiteY591" fmla="*/ 7932175 h 10285412"/>
              <a:gd name="connsiteX592" fmla="*/ 7927156 w 8229600"/>
              <a:gd name="connsiteY592" fmla="*/ 7934700 h 10285412"/>
              <a:gd name="connsiteX593" fmla="*/ 7931213 w 8229600"/>
              <a:gd name="connsiteY593" fmla="*/ 7909901 h 10285412"/>
              <a:gd name="connsiteX594" fmla="*/ 7933241 w 8229600"/>
              <a:gd name="connsiteY594" fmla="*/ 7897503 h 10285412"/>
              <a:gd name="connsiteX595" fmla="*/ 7948930 w 8229600"/>
              <a:gd name="connsiteY595" fmla="*/ 7894980 h 10285412"/>
              <a:gd name="connsiteX596" fmla="*/ 7639226 w 8229600"/>
              <a:gd name="connsiteY596" fmla="*/ 7795923 h 10285412"/>
              <a:gd name="connsiteX597" fmla="*/ 7625184 w 8229600"/>
              <a:gd name="connsiteY597" fmla="*/ 7796171 h 10285412"/>
              <a:gd name="connsiteX598" fmla="*/ 7621126 w 8229600"/>
              <a:gd name="connsiteY598" fmla="*/ 7815431 h 10285412"/>
              <a:gd name="connsiteX599" fmla="*/ 7621407 w 8229600"/>
              <a:gd name="connsiteY599" fmla="*/ 7815902 h 10285412"/>
              <a:gd name="connsiteX600" fmla="*/ 7620842 w 8229600"/>
              <a:gd name="connsiteY600" fmla="*/ 7816781 h 10285412"/>
              <a:gd name="connsiteX601" fmla="*/ 7619478 w 8229600"/>
              <a:gd name="connsiteY601" fmla="*/ 7823246 h 10285412"/>
              <a:gd name="connsiteX602" fmla="*/ 7622005 w 8229600"/>
              <a:gd name="connsiteY602" fmla="*/ 7838936 h 10285412"/>
              <a:gd name="connsiteX603" fmla="*/ 7637695 w 8229600"/>
              <a:gd name="connsiteY603" fmla="*/ 7836411 h 10285412"/>
              <a:gd name="connsiteX604" fmla="*/ 7636431 w 8229600"/>
              <a:gd name="connsiteY604" fmla="*/ 7828567 h 10285412"/>
              <a:gd name="connsiteX605" fmla="*/ 7641751 w 8229600"/>
              <a:gd name="connsiteY605" fmla="*/ 7811615 h 10285412"/>
              <a:gd name="connsiteX606" fmla="*/ 7639226 w 8229600"/>
              <a:gd name="connsiteY606" fmla="*/ 7795923 h 10285412"/>
              <a:gd name="connsiteX607" fmla="*/ 7721736 w 8229600"/>
              <a:gd name="connsiteY607" fmla="*/ 7758501 h 10285412"/>
              <a:gd name="connsiteX608" fmla="*/ 7708574 w 8229600"/>
              <a:gd name="connsiteY608" fmla="*/ 7776714 h 10285412"/>
              <a:gd name="connsiteX609" fmla="*/ 7675659 w 8229600"/>
              <a:gd name="connsiteY609" fmla="*/ 7822254 h 10285412"/>
              <a:gd name="connsiteX610" fmla="*/ 7662493 w 8229600"/>
              <a:gd name="connsiteY610" fmla="*/ 7840470 h 10285412"/>
              <a:gd name="connsiteX611" fmla="*/ 7655910 w 8229600"/>
              <a:gd name="connsiteY611" fmla="*/ 7849578 h 10285412"/>
              <a:gd name="connsiteX612" fmla="*/ 7649327 w 8229600"/>
              <a:gd name="connsiteY612" fmla="*/ 7858685 h 10285412"/>
              <a:gd name="connsiteX613" fmla="*/ 7674125 w 8229600"/>
              <a:gd name="connsiteY613" fmla="*/ 7862741 h 10285412"/>
              <a:gd name="connsiteX614" fmla="*/ 7700456 w 8229600"/>
              <a:gd name="connsiteY614" fmla="*/ 7826313 h 10285412"/>
              <a:gd name="connsiteX615" fmla="*/ 7729311 w 8229600"/>
              <a:gd name="connsiteY615" fmla="*/ 7805573 h 10285412"/>
              <a:gd name="connsiteX616" fmla="*/ 7735895 w 8229600"/>
              <a:gd name="connsiteY616" fmla="*/ 7796462 h 10285412"/>
              <a:gd name="connsiteX617" fmla="*/ 7720205 w 8229600"/>
              <a:gd name="connsiteY617" fmla="*/ 7798989 h 10285412"/>
              <a:gd name="connsiteX618" fmla="*/ 7717682 w 8229600"/>
              <a:gd name="connsiteY618" fmla="*/ 7783297 h 10285412"/>
              <a:gd name="connsiteX619" fmla="*/ 7975307 w 8229600"/>
              <a:gd name="connsiteY619" fmla="*/ 7733793 h 10285412"/>
              <a:gd name="connsiteX620" fmla="*/ 7977831 w 8229600"/>
              <a:gd name="connsiteY620" fmla="*/ 7749484 h 10285412"/>
              <a:gd name="connsiteX621" fmla="*/ 7962142 w 8229600"/>
              <a:gd name="connsiteY621" fmla="*/ 7752009 h 10285412"/>
              <a:gd name="connsiteX622" fmla="*/ 7968725 w 8229600"/>
              <a:gd name="connsiteY622" fmla="*/ 7742901 h 10285412"/>
              <a:gd name="connsiteX623" fmla="*/ 7975307 w 8229600"/>
              <a:gd name="connsiteY623" fmla="*/ 7733793 h 10285412"/>
              <a:gd name="connsiteX624" fmla="*/ 7945457 w 8229600"/>
              <a:gd name="connsiteY624" fmla="*/ 7698352 h 10285412"/>
              <a:gd name="connsiteX625" fmla="*/ 7954567 w 8229600"/>
              <a:gd name="connsiteY625" fmla="*/ 7704936 h 10285412"/>
              <a:gd name="connsiteX626" fmla="*/ 7946721 w 8229600"/>
              <a:gd name="connsiteY626" fmla="*/ 7706200 h 10285412"/>
              <a:gd name="connsiteX627" fmla="*/ 7945457 w 8229600"/>
              <a:gd name="connsiteY627" fmla="*/ 7698352 h 10285412"/>
              <a:gd name="connsiteX628" fmla="*/ 7650904 w 8229600"/>
              <a:gd name="connsiteY628" fmla="*/ 7693440 h 10285412"/>
              <a:gd name="connsiteX629" fmla="*/ 7643060 w 8229600"/>
              <a:gd name="connsiteY629" fmla="*/ 7694702 h 10285412"/>
              <a:gd name="connsiteX630" fmla="*/ 7648877 w 8229600"/>
              <a:gd name="connsiteY630" fmla="*/ 7705840 h 10285412"/>
              <a:gd name="connsiteX631" fmla="*/ 7650904 w 8229600"/>
              <a:gd name="connsiteY631" fmla="*/ 7693440 h 10285412"/>
              <a:gd name="connsiteX632" fmla="*/ 7656226 w 8229600"/>
              <a:gd name="connsiteY632" fmla="*/ 7676487 h 10285412"/>
              <a:gd name="connsiteX633" fmla="*/ 7657488 w 8229600"/>
              <a:gd name="connsiteY633" fmla="*/ 7684334 h 10285412"/>
              <a:gd name="connsiteX634" fmla="*/ 7668625 w 8229600"/>
              <a:gd name="connsiteY634" fmla="*/ 7678517 h 10285412"/>
              <a:gd name="connsiteX635" fmla="*/ 7656226 w 8229600"/>
              <a:gd name="connsiteY635" fmla="*/ 7676487 h 10285412"/>
              <a:gd name="connsiteX636" fmla="*/ 7587275 w 8229600"/>
              <a:gd name="connsiteY636" fmla="*/ 7654383 h 10285412"/>
              <a:gd name="connsiteX637" fmla="*/ 7580570 w 8229600"/>
              <a:gd name="connsiteY637" fmla="*/ 7656469 h 10285412"/>
              <a:gd name="connsiteX638" fmla="*/ 7553741 w 8229600"/>
              <a:gd name="connsiteY638" fmla="*/ 7664809 h 10285412"/>
              <a:gd name="connsiteX639" fmla="*/ 7562850 w 8229600"/>
              <a:gd name="connsiteY639" fmla="*/ 7671394 h 10285412"/>
              <a:gd name="connsiteX640" fmla="*/ 7585123 w 8229600"/>
              <a:gd name="connsiteY640" fmla="*/ 7659760 h 10285412"/>
              <a:gd name="connsiteX641" fmla="*/ 7587275 w 8229600"/>
              <a:gd name="connsiteY641" fmla="*/ 7654383 h 10285412"/>
              <a:gd name="connsiteX642" fmla="*/ 7637201 w 8229600"/>
              <a:gd name="connsiteY642" fmla="*/ 7653006 h 10285412"/>
              <a:gd name="connsiteX643" fmla="*/ 7634711 w 8229600"/>
              <a:gd name="connsiteY643" fmla="*/ 7662783 h 10285412"/>
              <a:gd name="connsiteX644" fmla="*/ 7638012 w 8229600"/>
              <a:gd name="connsiteY644" fmla="*/ 7663323 h 10285412"/>
              <a:gd name="connsiteX645" fmla="*/ 7644593 w 8229600"/>
              <a:gd name="connsiteY645" fmla="*/ 7654214 h 10285412"/>
              <a:gd name="connsiteX646" fmla="*/ 7468751 w 8229600"/>
              <a:gd name="connsiteY646" fmla="*/ 7637703 h 10285412"/>
              <a:gd name="connsiteX647" fmla="*/ 7453223 w 8229600"/>
              <a:gd name="connsiteY647" fmla="*/ 7641084 h 10285412"/>
              <a:gd name="connsiteX648" fmla="*/ 7445429 w 8229600"/>
              <a:gd name="connsiteY648" fmla="*/ 7653218 h 10285412"/>
              <a:gd name="connsiteX649" fmla="*/ 7445692 w 8229600"/>
              <a:gd name="connsiteY649" fmla="*/ 7656040 h 10285412"/>
              <a:gd name="connsiteX650" fmla="*/ 7457075 w 8229600"/>
              <a:gd name="connsiteY650" fmla="*/ 7664269 h 10285412"/>
              <a:gd name="connsiteX651" fmla="*/ 7458038 w 8229600"/>
              <a:gd name="connsiteY651" fmla="*/ 7663198 h 10285412"/>
              <a:gd name="connsiteX652" fmla="*/ 7456604 w 8229600"/>
              <a:gd name="connsiteY652" fmla="*/ 7656612 h 10285412"/>
              <a:gd name="connsiteX653" fmla="*/ 7465714 w 8229600"/>
              <a:gd name="connsiteY653" fmla="*/ 7642429 h 10285412"/>
              <a:gd name="connsiteX654" fmla="*/ 7468751 w 8229600"/>
              <a:gd name="connsiteY654" fmla="*/ 7637703 h 10285412"/>
              <a:gd name="connsiteX655" fmla="*/ 7902401 w 8229600"/>
              <a:gd name="connsiteY655" fmla="*/ 7630837 h 10285412"/>
              <a:gd name="connsiteX656" fmla="*/ 7910561 w 8229600"/>
              <a:gd name="connsiteY656" fmla="*/ 7631535 h 10285412"/>
              <a:gd name="connsiteX657" fmla="*/ 7897396 w 8229600"/>
              <a:gd name="connsiteY657" fmla="*/ 7649752 h 10285412"/>
              <a:gd name="connsiteX658" fmla="*/ 7890813 w 8229600"/>
              <a:gd name="connsiteY658" fmla="*/ 7658858 h 10285412"/>
              <a:gd name="connsiteX659" fmla="*/ 7896133 w 8229600"/>
              <a:gd name="connsiteY659" fmla="*/ 7641905 h 10285412"/>
              <a:gd name="connsiteX660" fmla="*/ 7902401 w 8229600"/>
              <a:gd name="connsiteY660" fmla="*/ 7630837 h 10285412"/>
              <a:gd name="connsiteX661" fmla="*/ 7450960 w 8229600"/>
              <a:gd name="connsiteY661" fmla="*/ 7615179 h 10285412"/>
              <a:gd name="connsiteX662" fmla="*/ 7446962 w 8229600"/>
              <a:gd name="connsiteY662" fmla="*/ 7620711 h 10285412"/>
              <a:gd name="connsiteX663" fmla="*/ 7449843 w 8229600"/>
              <a:gd name="connsiteY663" fmla="*/ 7625555 h 10285412"/>
              <a:gd name="connsiteX664" fmla="*/ 7862996 w 8229600"/>
              <a:gd name="connsiteY664" fmla="*/ 7611022 h 10285412"/>
              <a:gd name="connsiteX665" fmla="*/ 7860965 w 8229600"/>
              <a:gd name="connsiteY665" fmla="*/ 7623418 h 10285412"/>
              <a:gd name="connsiteX666" fmla="*/ 7849830 w 8229600"/>
              <a:gd name="connsiteY666" fmla="*/ 7629237 h 10285412"/>
              <a:gd name="connsiteX667" fmla="*/ 7851859 w 8229600"/>
              <a:gd name="connsiteY667" fmla="*/ 7616839 h 10285412"/>
              <a:gd name="connsiteX668" fmla="*/ 7862996 w 8229600"/>
              <a:gd name="connsiteY668" fmla="*/ 7611022 h 10285412"/>
              <a:gd name="connsiteX669" fmla="*/ 7963676 w 8229600"/>
              <a:gd name="connsiteY669" fmla="*/ 7598127 h 10285412"/>
              <a:gd name="connsiteX670" fmla="*/ 7964191 w 8229600"/>
              <a:gd name="connsiteY670" fmla="*/ 7609195 h 10285412"/>
              <a:gd name="connsiteX671" fmla="*/ 7959661 w 8229600"/>
              <a:gd name="connsiteY671" fmla="*/ 7611561 h 10285412"/>
              <a:gd name="connsiteX672" fmla="*/ 7961691 w 8229600"/>
              <a:gd name="connsiteY672" fmla="*/ 7599164 h 10285412"/>
              <a:gd name="connsiteX673" fmla="*/ 7878188 w 8229600"/>
              <a:gd name="connsiteY673" fmla="*/ 7580407 h 10285412"/>
              <a:gd name="connsiteX674" fmla="*/ 7876160 w 8229600"/>
              <a:gd name="connsiteY674" fmla="*/ 7592807 h 10285412"/>
              <a:gd name="connsiteX675" fmla="*/ 7865023 w 8229600"/>
              <a:gd name="connsiteY675" fmla="*/ 7598622 h 10285412"/>
              <a:gd name="connsiteX676" fmla="*/ 7871604 w 8229600"/>
              <a:gd name="connsiteY676" fmla="*/ 7589513 h 10285412"/>
              <a:gd name="connsiteX677" fmla="*/ 7837702 w 8229600"/>
              <a:gd name="connsiteY677" fmla="*/ 7578874 h 10285412"/>
              <a:gd name="connsiteX678" fmla="*/ 7842750 w 8229600"/>
              <a:gd name="connsiteY678" fmla="*/ 7610255 h 10285412"/>
              <a:gd name="connsiteX679" fmla="*/ 7833643 w 8229600"/>
              <a:gd name="connsiteY679" fmla="*/ 7603672 h 10285412"/>
              <a:gd name="connsiteX680" fmla="*/ 7822505 w 8229600"/>
              <a:gd name="connsiteY680" fmla="*/ 7609486 h 10285412"/>
              <a:gd name="connsiteX681" fmla="*/ 7824535 w 8229600"/>
              <a:gd name="connsiteY681" fmla="*/ 7597089 h 10285412"/>
              <a:gd name="connsiteX682" fmla="*/ 7450929 w 8229600"/>
              <a:gd name="connsiteY682" fmla="*/ 7562769 h 10285412"/>
              <a:gd name="connsiteX683" fmla="*/ 7447510 w 8229600"/>
              <a:gd name="connsiteY683" fmla="*/ 7572879 h 10285412"/>
              <a:gd name="connsiteX684" fmla="*/ 7457617 w 8229600"/>
              <a:gd name="connsiteY684" fmla="*/ 7567601 h 10285412"/>
              <a:gd name="connsiteX685" fmla="*/ 7805329 w 8229600"/>
              <a:gd name="connsiteY685" fmla="*/ 7527746 h 10285412"/>
              <a:gd name="connsiteX686" fmla="*/ 7807854 w 8229600"/>
              <a:gd name="connsiteY686" fmla="*/ 7543435 h 10285412"/>
              <a:gd name="connsiteX687" fmla="*/ 7792164 w 8229600"/>
              <a:gd name="connsiteY687" fmla="*/ 7545961 h 10285412"/>
              <a:gd name="connsiteX688" fmla="*/ 7868089 w 8229600"/>
              <a:gd name="connsiteY688" fmla="*/ 7517646 h 10285412"/>
              <a:gd name="connsiteX689" fmla="*/ 7873907 w 8229600"/>
              <a:gd name="connsiteY689" fmla="*/ 7528782 h 10285412"/>
              <a:gd name="connsiteX690" fmla="*/ 7864034 w 8229600"/>
              <a:gd name="connsiteY690" fmla="*/ 7542443 h 10285412"/>
              <a:gd name="connsiteX691" fmla="*/ 7854923 w 8229600"/>
              <a:gd name="connsiteY691" fmla="*/ 7535860 h 10285412"/>
              <a:gd name="connsiteX692" fmla="*/ 7868089 w 8229600"/>
              <a:gd name="connsiteY692" fmla="*/ 7517646 h 10285412"/>
              <a:gd name="connsiteX693" fmla="*/ 7771422 w 8229600"/>
              <a:gd name="connsiteY693" fmla="*/ 7517104 h 10285412"/>
              <a:gd name="connsiteX694" fmla="*/ 7776293 w 8229600"/>
              <a:gd name="connsiteY694" fmla="*/ 7522358 h 10285412"/>
              <a:gd name="connsiteX695" fmla="*/ 7772685 w 8229600"/>
              <a:gd name="connsiteY695" fmla="*/ 7524949 h 10285412"/>
              <a:gd name="connsiteX696" fmla="*/ 7760285 w 8229600"/>
              <a:gd name="connsiteY696" fmla="*/ 7522923 h 10285412"/>
              <a:gd name="connsiteX697" fmla="*/ 7771422 w 8229600"/>
              <a:gd name="connsiteY697" fmla="*/ 7517104 h 10285412"/>
              <a:gd name="connsiteX698" fmla="*/ 7542152 w 8229600"/>
              <a:gd name="connsiteY698" fmla="*/ 7481853 h 10285412"/>
              <a:gd name="connsiteX699" fmla="*/ 7540944 w 8229600"/>
              <a:gd name="connsiteY699" fmla="*/ 7483733 h 10285412"/>
              <a:gd name="connsiteX700" fmla="*/ 7543510 w 8229600"/>
              <a:gd name="connsiteY700" fmla="*/ 7485382 h 10285412"/>
              <a:gd name="connsiteX701" fmla="*/ 7526805 w 8229600"/>
              <a:gd name="connsiteY701" fmla="*/ 7474220 h 10285412"/>
              <a:gd name="connsiteX702" fmla="*/ 7511045 w 8229600"/>
              <a:gd name="connsiteY702" fmla="*/ 7474498 h 10285412"/>
              <a:gd name="connsiteX703" fmla="*/ 7494588 w 8229600"/>
              <a:gd name="connsiteY703" fmla="*/ 7497267 h 10285412"/>
              <a:gd name="connsiteX704" fmla="*/ 7488005 w 8229600"/>
              <a:gd name="connsiteY704" fmla="*/ 7506373 h 10285412"/>
              <a:gd name="connsiteX705" fmla="*/ 7478943 w 8229600"/>
              <a:gd name="connsiteY705" fmla="*/ 7499825 h 10285412"/>
              <a:gd name="connsiteX706" fmla="*/ 7473602 w 8229600"/>
              <a:gd name="connsiteY706" fmla="*/ 7510597 h 10285412"/>
              <a:gd name="connsiteX707" fmla="*/ 7476137 w 8229600"/>
              <a:gd name="connsiteY707" fmla="*/ 7522243 h 10285412"/>
              <a:gd name="connsiteX708" fmla="*/ 7482212 w 8229600"/>
              <a:gd name="connsiteY708" fmla="*/ 7512787 h 10285412"/>
              <a:gd name="connsiteX709" fmla="*/ 7491667 w 8229600"/>
              <a:gd name="connsiteY709" fmla="*/ 7518860 h 10285412"/>
              <a:gd name="connsiteX710" fmla="*/ 7485594 w 8229600"/>
              <a:gd name="connsiteY710" fmla="*/ 7528317 h 10285412"/>
              <a:gd name="connsiteX711" fmla="*/ 7474793 w 8229600"/>
              <a:gd name="connsiteY711" fmla="*/ 7534733 h 10285412"/>
              <a:gd name="connsiteX712" fmla="*/ 7466195 w 8229600"/>
              <a:gd name="connsiteY712" fmla="*/ 7544224 h 10285412"/>
              <a:gd name="connsiteX713" fmla="*/ 7478626 w 8229600"/>
              <a:gd name="connsiteY713" fmla="*/ 7548125 h 10285412"/>
              <a:gd name="connsiteX714" fmla="*/ 7486474 w 8229600"/>
              <a:gd name="connsiteY714" fmla="*/ 7546861 h 10285412"/>
              <a:gd name="connsiteX715" fmla="*/ 7493057 w 8229600"/>
              <a:gd name="connsiteY715" fmla="*/ 7537755 h 10285412"/>
              <a:gd name="connsiteX716" fmla="*/ 7491026 w 8229600"/>
              <a:gd name="connsiteY716" fmla="*/ 7550153 h 10285412"/>
              <a:gd name="connsiteX717" fmla="*/ 7495580 w 8229600"/>
              <a:gd name="connsiteY717" fmla="*/ 7553444 h 10285412"/>
              <a:gd name="connsiteX718" fmla="*/ 7504358 w 8229600"/>
              <a:gd name="connsiteY718" fmla="*/ 7541298 h 10285412"/>
              <a:gd name="connsiteX719" fmla="*/ 7504503 w 8229600"/>
              <a:gd name="connsiteY719" fmla="*/ 7540464 h 10285412"/>
              <a:gd name="connsiteX720" fmla="*/ 7525416 w 8229600"/>
              <a:gd name="connsiteY720" fmla="*/ 7487116 h 10285412"/>
              <a:gd name="connsiteX721" fmla="*/ 7804336 w 8229600"/>
              <a:gd name="connsiteY721" fmla="*/ 7471566 h 10285412"/>
              <a:gd name="connsiteX722" fmla="*/ 7797751 w 8229600"/>
              <a:gd name="connsiteY722" fmla="*/ 7480675 h 10285412"/>
              <a:gd name="connsiteX723" fmla="*/ 7791169 w 8229600"/>
              <a:gd name="connsiteY723" fmla="*/ 7489781 h 10285412"/>
              <a:gd name="connsiteX724" fmla="*/ 7788645 w 8229600"/>
              <a:gd name="connsiteY724" fmla="*/ 7474093 h 10285412"/>
              <a:gd name="connsiteX725" fmla="*/ 7916693 w 8229600"/>
              <a:gd name="connsiteY725" fmla="*/ 7469584 h 10285412"/>
              <a:gd name="connsiteX726" fmla="*/ 7919217 w 8229600"/>
              <a:gd name="connsiteY726" fmla="*/ 7485274 h 10285412"/>
              <a:gd name="connsiteX727" fmla="*/ 7925799 w 8229600"/>
              <a:gd name="connsiteY727" fmla="*/ 7476166 h 10285412"/>
              <a:gd name="connsiteX728" fmla="*/ 7921246 w 8229600"/>
              <a:gd name="connsiteY728" fmla="*/ 7472874 h 10285412"/>
              <a:gd name="connsiteX729" fmla="*/ 7916693 w 8229600"/>
              <a:gd name="connsiteY729" fmla="*/ 7469584 h 10285412"/>
              <a:gd name="connsiteX730" fmla="*/ 7506494 w 8229600"/>
              <a:gd name="connsiteY730" fmla="*/ 7435597 h 10285412"/>
              <a:gd name="connsiteX731" fmla="*/ 7502703 w 8229600"/>
              <a:gd name="connsiteY731" fmla="*/ 7447672 h 10285412"/>
              <a:gd name="connsiteX732" fmla="*/ 7505230 w 8229600"/>
              <a:gd name="connsiteY732" fmla="*/ 7463362 h 10285412"/>
              <a:gd name="connsiteX733" fmla="*/ 7520918 w 8229600"/>
              <a:gd name="connsiteY733" fmla="*/ 7460837 h 10285412"/>
              <a:gd name="connsiteX734" fmla="*/ 7523360 w 8229600"/>
              <a:gd name="connsiteY734" fmla="*/ 7459082 h 10285412"/>
              <a:gd name="connsiteX735" fmla="*/ 7518652 w 8229600"/>
              <a:gd name="connsiteY735" fmla="*/ 7456059 h 10285412"/>
              <a:gd name="connsiteX736" fmla="*/ 7940499 w 8229600"/>
              <a:gd name="connsiteY736" fmla="*/ 7417463 h 10285412"/>
              <a:gd name="connsiteX737" fmla="*/ 7940115 w 8229600"/>
              <a:gd name="connsiteY737" fmla="*/ 7427584 h 10285412"/>
              <a:gd name="connsiteX738" fmla="*/ 7933916 w 8229600"/>
              <a:gd name="connsiteY738" fmla="*/ 7426571 h 10285412"/>
              <a:gd name="connsiteX739" fmla="*/ 7940499 w 8229600"/>
              <a:gd name="connsiteY739" fmla="*/ 7417463 h 10285412"/>
              <a:gd name="connsiteX740" fmla="*/ 7740504 w 8229600"/>
              <a:gd name="connsiteY740" fmla="*/ 7413875 h 10285412"/>
              <a:gd name="connsiteX741" fmla="*/ 7740808 w 8229600"/>
              <a:gd name="connsiteY741" fmla="*/ 7414386 h 10285412"/>
              <a:gd name="connsiteX742" fmla="*/ 7735489 w 8229600"/>
              <a:gd name="connsiteY742" fmla="*/ 7431338 h 10285412"/>
              <a:gd name="connsiteX743" fmla="*/ 7734591 w 8229600"/>
              <a:gd name="connsiteY743" fmla="*/ 7432712 h 10285412"/>
              <a:gd name="connsiteX744" fmla="*/ 7854472 w 8229600"/>
              <a:gd name="connsiteY744" fmla="*/ 7383017 h 10285412"/>
              <a:gd name="connsiteX745" fmla="*/ 7875213 w 8229600"/>
              <a:gd name="connsiteY745" fmla="*/ 7411871 h 10285412"/>
              <a:gd name="connsiteX746" fmla="*/ 7881029 w 8229600"/>
              <a:gd name="connsiteY746" fmla="*/ 7423008 h 10285412"/>
              <a:gd name="connsiteX747" fmla="*/ 7886847 w 8229600"/>
              <a:gd name="connsiteY747" fmla="*/ 7434144 h 10285412"/>
              <a:gd name="connsiteX748" fmla="*/ 7904564 w 8229600"/>
              <a:gd name="connsiteY748" fmla="*/ 7419221 h 10285412"/>
              <a:gd name="connsiteX749" fmla="*/ 7915700 w 8229600"/>
              <a:gd name="connsiteY749" fmla="*/ 7413404 h 10285412"/>
              <a:gd name="connsiteX750" fmla="*/ 7927334 w 8229600"/>
              <a:gd name="connsiteY750" fmla="*/ 7435677 h 10285412"/>
              <a:gd name="connsiteX751" fmla="*/ 7936443 w 8229600"/>
              <a:gd name="connsiteY751" fmla="*/ 7442261 h 10285412"/>
              <a:gd name="connsiteX752" fmla="*/ 7929859 w 8229600"/>
              <a:gd name="connsiteY752" fmla="*/ 7451367 h 10285412"/>
              <a:gd name="connsiteX753" fmla="*/ 7905061 w 8229600"/>
              <a:gd name="connsiteY753" fmla="*/ 7447309 h 10285412"/>
              <a:gd name="connsiteX754" fmla="*/ 7880262 w 8229600"/>
              <a:gd name="connsiteY754" fmla="*/ 7443252 h 10285412"/>
              <a:gd name="connsiteX755" fmla="*/ 7907586 w 8229600"/>
              <a:gd name="connsiteY755" fmla="*/ 7463001 h 10285412"/>
              <a:gd name="connsiteX756" fmla="*/ 7932384 w 8229600"/>
              <a:gd name="connsiteY756" fmla="*/ 7467057 h 10285412"/>
              <a:gd name="connsiteX757" fmla="*/ 7941491 w 8229600"/>
              <a:gd name="connsiteY757" fmla="*/ 7473641 h 10285412"/>
              <a:gd name="connsiteX758" fmla="*/ 7957181 w 8229600"/>
              <a:gd name="connsiteY758" fmla="*/ 7471116 h 10285412"/>
              <a:gd name="connsiteX759" fmla="*/ 7957802 w 8229600"/>
              <a:gd name="connsiteY759" fmla="*/ 7471980 h 10285412"/>
              <a:gd name="connsiteX760" fmla="*/ 7959564 w 8229600"/>
              <a:gd name="connsiteY760" fmla="*/ 7509836 h 10285412"/>
              <a:gd name="connsiteX761" fmla="*/ 7949066 w 8229600"/>
              <a:gd name="connsiteY761" fmla="*/ 7520710 h 10285412"/>
              <a:gd name="connsiteX762" fmla="*/ 7917686 w 8229600"/>
              <a:gd name="connsiteY762" fmla="*/ 7525760 h 10285412"/>
              <a:gd name="connsiteX763" fmla="*/ 7908578 w 8229600"/>
              <a:gd name="connsiteY763" fmla="*/ 7519179 h 10285412"/>
              <a:gd name="connsiteX764" fmla="*/ 7915161 w 8229600"/>
              <a:gd name="connsiteY764" fmla="*/ 7510072 h 10285412"/>
              <a:gd name="connsiteX765" fmla="*/ 7890363 w 8229600"/>
              <a:gd name="connsiteY765" fmla="*/ 7506014 h 10285412"/>
              <a:gd name="connsiteX766" fmla="*/ 7887838 w 8229600"/>
              <a:gd name="connsiteY766" fmla="*/ 7490322 h 10285412"/>
              <a:gd name="connsiteX767" fmla="*/ 7900238 w 8229600"/>
              <a:gd name="connsiteY767" fmla="*/ 7492352 h 10285412"/>
              <a:gd name="connsiteX768" fmla="*/ 7894421 w 8229600"/>
              <a:gd name="connsiteY768" fmla="*/ 7481216 h 10285412"/>
              <a:gd name="connsiteX769" fmla="*/ 7891896 w 8229600"/>
              <a:gd name="connsiteY769" fmla="*/ 7465526 h 10285412"/>
              <a:gd name="connsiteX770" fmla="*/ 7873681 w 8229600"/>
              <a:gd name="connsiteY770" fmla="*/ 7452358 h 10285412"/>
              <a:gd name="connsiteX771" fmla="*/ 7867096 w 8229600"/>
              <a:gd name="connsiteY771" fmla="*/ 7461468 h 10285412"/>
              <a:gd name="connsiteX772" fmla="*/ 7872148 w 8229600"/>
              <a:gd name="connsiteY772" fmla="*/ 7492847 h 10285412"/>
              <a:gd name="connsiteX773" fmla="*/ 7851903 w 8229600"/>
              <a:gd name="connsiteY773" fmla="*/ 7492081 h 10285412"/>
              <a:gd name="connsiteX774" fmla="*/ 7853931 w 8229600"/>
              <a:gd name="connsiteY774" fmla="*/ 7479682 h 10285412"/>
              <a:gd name="connsiteX775" fmla="*/ 7844825 w 8229600"/>
              <a:gd name="connsiteY775" fmla="*/ 7473099 h 10285412"/>
              <a:gd name="connsiteX776" fmla="*/ 7838242 w 8229600"/>
              <a:gd name="connsiteY776" fmla="*/ 7482208 h 10285412"/>
              <a:gd name="connsiteX777" fmla="*/ 7831660 w 8229600"/>
              <a:gd name="connsiteY777" fmla="*/ 7491316 h 10285412"/>
              <a:gd name="connsiteX778" fmla="*/ 7832921 w 8229600"/>
              <a:gd name="connsiteY778" fmla="*/ 7499159 h 10285412"/>
              <a:gd name="connsiteX779" fmla="*/ 7827601 w 8229600"/>
              <a:gd name="connsiteY779" fmla="*/ 7516112 h 10285412"/>
              <a:gd name="connsiteX780" fmla="*/ 7829133 w 8229600"/>
              <a:gd name="connsiteY780" fmla="*/ 7475624 h 10285412"/>
              <a:gd name="connsiteX781" fmla="*/ 7824084 w 8229600"/>
              <a:gd name="connsiteY781" fmla="*/ 7444244 h 10285412"/>
              <a:gd name="connsiteX782" fmla="*/ 7814977 w 8229600"/>
              <a:gd name="connsiteY782" fmla="*/ 7437661 h 10285412"/>
              <a:gd name="connsiteX783" fmla="*/ 7841308 w 8229600"/>
              <a:gd name="connsiteY783" fmla="*/ 7401229 h 10285412"/>
              <a:gd name="connsiteX784" fmla="*/ 7813985 w 8229600"/>
              <a:gd name="connsiteY784" fmla="*/ 7381483 h 10285412"/>
              <a:gd name="connsiteX785" fmla="*/ 7815248 w 8229600"/>
              <a:gd name="connsiteY785" fmla="*/ 7389328 h 10285412"/>
              <a:gd name="connsiteX786" fmla="*/ 7816510 w 8229600"/>
              <a:gd name="connsiteY786" fmla="*/ 7397173 h 10285412"/>
              <a:gd name="connsiteX787" fmla="*/ 7800820 w 8229600"/>
              <a:gd name="connsiteY787" fmla="*/ 7399698 h 10285412"/>
              <a:gd name="connsiteX788" fmla="*/ 7798294 w 8229600"/>
              <a:gd name="connsiteY788" fmla="*/ 7384008 h 10285412"/>
              <a:gd name="connsiteX789" fmla="*/ 7813985 w 8229600"/>
              <a:gd name="connsiteY789" fmla="*/ 7381483 h 10285412"/>
              <a:gd name="connsiteX790" fmla="*/ 7957722 w 8229600"/>
              <a:gd name="connsiteY790" fmla="*/ 7374449 h 10285412"/>
              <a:gd name="connsiteX791" fmla="*/ 7958984 w 8229600"/>
              <a:gd name="connsiteY791" fmla="*/ 7382295 h 10285412"/>
              <a:gd name="connsiteX792" fmla="*/ 7944558 w 8229600"/>
              <a:gd name="connsiteY792" fmla="*/ 7392664 h 10285412"/>
              <a:gd name="connsiteX793" fmla="*/ 7951141 w 8229600"/>
              <a:gd name="connsiteY793" fmla="*/ 7383558 h 10285412"/>
              <a:gd name="connsiteX794" fmla="*/ 7957722 w 8229600"/>
              <a:gd name="connsiteY794" fmla="*/ 7374449 h 10285412"/>
              <a:gd name="connsiteX795" fmla="*/ 7892438 w 8229600"/>
              <a:gd name="connsiteY795" fmla="*/ 7368858 h 10285412"/>
              <a:gd name="connsiteX796" fmla="*/ 7894961 w 8229600"/>
              <a:gd name="connsiteY796" fmla="*/ 7384550 h 10285412"/>
              <a:gd name="connsiteX797" fmla="*/ 7897486 w 8229600"/>
              <a:gd name="connsiteY797" fmla="*/ 7400239 h 10285412"/>
              <a:gd name="connsiteX798" fmla="*/ 7888379 w 8229600"/>
              <a:gd name="connsiteY798" fmla="*/ 7393656 h 10285412"/>
              <a:gd name="connsiteX799" fmla="*/ 7870162 w 8229600"/>
              <a:gd name="connsiteY799" fmla="*/ 7380491 h 10285412"/>
              <a:gd name="connsiteX800" fmla="*/ 7892438 w 8229600"/>
              <a:gd name="connsiteY800" fmla="*/ 7368858 h 10285412"/>
              <a:gd name="connsiteX801" fmla="*/ 7687470 w 8229600"/>
              <a:gd name="connsiteY801" fmla="*/ 7345503 h 10285412"/>
              <a:gd name="connsiteX802" fmla="*/ 7696578 w 8229600"/>
              <a:gd name="connsiteY802" fmla="*/ 7352087 h 10285412"/>
              <a:gd name="connsiteX803" fmla="*/ 7689997 w 8229600"/>
              <a:gd name="connsiteY803" fmla="*/ 7361194 h 10285412"/>
              <a:gd name="connsiteX804" fmla="*/ 7684673 w 8229600"/>
              <a:gd name="connsiteY804" fmla="*/ 7378147 h 10285412"/>
              <a:gd name="connsiteX805" fmla="*/ 7676831 w 8229600"/>
              <a:gd name="connsiteY805" fmla="*/ 7379408 h 10285412"/>
              <a:gd name="connsiteX806" fmla="*/ 7840316 w 8229600"/>
              <a:gd name="connsiteY806" fmla="*/ 7345053 h 10285412"/>
              <a:gd name="connsiteX807" fmla="*/ 7842841 w 8229600"/>
              <a:gd name="connsiteY807" fmla="*/ 7360743 h 10285412"/>
              <a:gd name="connsiteX808" fmla="*/ 7833733 w 8229600"/>
              <a:gd name="connsiteY808" fmla="*/ 7354160 h 10285412"/>
              <a:gd name="connsiteX809" fmla="*/ 7917775 w 8229600"/>
              <a:gd name="connsiteY809" fmla="*/ 7276250 h 10285412"/>
              <a:gd name="connsiteX810" fmla="*/ 7904609 w 8229600"/>
              <a:gd name="connsiteY810" fmla="*/ 7294467 h 10285412"/>
              <a:gd name="connsiteX811" fmla="*/ 7898028 w 8229600"/>
              <a:gd name="connsiteY811" fmla="*/ 7303573 h 10285412"/>
              <a:gd name="connsiteX812" fmla="*/ 7902083 w 8229600"/>
              <a:gd name="connsiteY812" fmla="*/ 7278775 h 10285412"/>
              <a:gd name="connsiteX813" fmla="*/ 7681428 w 8229600"/>
              <a:gd name="connsiteY813" fmla="*/ 7257944 h 10285412"/>
              <a:gd name="connsiteX814" fmla="*/ 7652573 w 8229600"/>
              <a:gd name="connsiteY814" fmla="*/ 7278686 h 10285412"/>
              <a:gd name="connsiteX815" fmla="*/ 7623717 w 8229600"/>
              <a:gd name="connsiteY815" fmla="*/ 7299424 h 10285412"/>
              <a:gd name="connsiteX816" fmla="*/ 7659155 w 8229600"/>
              <a:gd name="connsiteY816" fmla="*/ 7269577 h 10285412"/>
              <a:gd name="connsiteX817" fmla="*/ 7800369 w 8229600"/>
              <a:gd name="connsiteY817" fmla="*/ 7246854 h 10285412"/>
              <a:gd name="connsiteX818" fmla="*/ 7802893 w 8229600"/>
              <a:gd name="connsiteY818" fmla="*/ 7262542 h 10285412"/>
              <a:gd name="connsiteX819" fmla="*/ 7798340 w 8229600"/>
              <a:gd name="connsiteY819" fmla="*/ 7259252 h 10285412"/>
              <a:gd name="connsiteX820" fmla="*/ 7787203 w 8229600"/>
              <a:gd name="connsiteY820" fmla="*/ 7265069 h 10285412"/>
              <a:gd name="connsiteX821" fmla="*/ 7781635 w 8229600"/>
              <a:gd name="connsiteY821" fmla="*/ 7267976 h 10285412"/>
              <a:gd name="connsiteX822" fmla="*/ 7778096 w 8229600"/>
              <a:gd name="connsiteY822" fmla="*/ 7258485 h 10285412"/>
              <a:gd name="connsiteX823" fmla="*/ 7784677 w 8229600"/>
              <a:gd name="connsiteY823" fmla="*/ 7249376 h 10285412"/>
              <a:gd name="connsiteX824" fmla="*/ 7800369 w 8229600"/>
              <a:gd name="connsiteY824" fmla="*/ 7246854 h 10285412"/>
              <a:gd name="connsiteX825" fmla="*/ 7541749 w 8229600"/>
              <a:gd name="connsiteY825" fmla="*/ 7240181 h 10285412"/>
              <a:gd name="connsiteX826" fmla="*/ 7550857 w 8229600"/>
              <a:gd name="connsiteY826" fmla="*/ 7246762 h 10285412"/>
              <a:gd name="connsiteX827" fmla="*/ 7544274 w 8229600"/>
              <a:gd name="connsiteY827" fmla="*/ 7255869 h 10285412"/>
              <a:gd name="connsiteX828" fmla="*/ 7535166 w 8229600"/>
              <a:gd name="connsiteY828" fmla="*/ 7249287 h 10285412"/>
              <a:gd name="connsiteX829" fmla="*/ 7541749 w 8229600"/>
              <a:gd name="connsiteY829" fmla="*/ 7240181 h 10285412"/>
              <a:gd name="connsiteX830" fmla="*/ 7515786 w 8229600"/>
              <a:gd name="connsiteY830" fmla="*/ 7218814 h 10285412"/>
              <a:gd name="connsiteX831" fmla="*/ 7500681 w 8229600"/>
              <a:gd name="connsiteY831" fmla="*/ 7224137 h 10285412"/>
              <a:gd name="connsiteX832" fmla="*/ 7499090 w 8229600"/>
              <a:gd name="connsiteY832" fmla="*/ 7227346 h 10285412"/>
              <a:gd name="connsiteX833" fmla="*/ 7507845 w 8229600"/>
              <a:gd name="connsiteY833" fmla="*/ 7229539 h 10285412"/>
              <a:gd name="connsiteX834" fmla="*/ 7501261 w 8229600"/>
              <a:gd name="connsiteY834" fmla="*/ 7238648 h 10285412"/>
              <a:gd name="connsiteX835" fmla="*/ 7494679 w 8229600"/>
              <a:gd name="connsiteY835" fmla="*/ 7247755 h 10285412"/>
              <a:gd name="connsiteX836" fmla="*/ 7490476 w 8229600"/>
              <a:gd name="connsiteY836" fmla="*/ 7244718 h 10285412"/>
              <a:gd name="connsiteX837" fmla="*/ 7478078 w 8229600"/>
              <a:gd name="connsiteY837" fmla="*/ 7269720 h 10285412"/>
              <a:gd name="connsiteX838" fmla="*/ 7472693 w 8229600"/>
              <a:gd name="connsiteY838" fmla="*/ 7319686 h 10285412"/>
              <a:gd name="connsiteX839" fmla="*/ 7477764 w 8229600"/>
              <a:gd name="connsiteY839" fmla="*/ 7342978 h 10285412"/>
              <a:gd name="connsiteX840" fmla="*/ 7475577 w 8229600"/>
              <a:gd name="connsiteY840" fmla="*/ 7351570 h 10285412"/>
              <a:gd name="connsiteX841" fmla="*/ 7487554 w 8229600"/>
              <a:gd name="connsiteY841" fmla="*/ 7353531 h 10285412"/>
              <a:gd name="connsiteX842" fmla="*/ 7491611 w 8229600"/>
              <a:gd name="connsiteY842" fmla="*/ 7328731 h 10285412"/>
              <a:gd name="connsiteX843" fmla="*/ 7495671 w 8229600"/>
              <a:gd name="connsiteY843" fmla="*/ 7303935 h 10285412"/>
              <a:gd name="connsiteX844" fmla="*/ 7517942 w 8229600"/>
              <a:gd name="connsiteY844" fmla="*/ 7292301 h 10285412"/>
              <a:gd name="connsiteX845" fmla="*/ 7514651 w 8229600"/>
              <a:gd name="connsiteY845" fmla="*/ 7296856 h 10285412"/>
              <a:gd name="connsiteX846" fmla="*/ 7504777 w 8229600"/>
              <a:gd name="connsiteY846" fmla="*/ 7310516 h 10285412"/>
              <a:gd name="connsiteX847" fmla="*/ 7505272 w 8229600"/>
              <a:gd name="connsiteY847" fmla="*/ 7338606 h 10285412"/>
              <a:gd name="connsiteX848" fmla="*/ 7513220 w 8229600"/>
              <a:gd name="connsiteY848" fmla="*/ 7344350 h 10285412"/>
              <a:gd name="connsiteX849" fmla="*/ 7544260 w 8229600"/>
              <a:gd name="connsiteY849" fmla="*/ 7312233 h 10285412"/>
              <a:gd name="connsiteX850" fmla="*/ 7555719 w 8229600"/>
              <a:gd name="connsiteY850" fmla="*/ 7252814 h 10285412"/>
              <a:gd name="connsiteX851" fmla="*/ 7547608 w 8229600"/>
              <a:gd name="connsiteY851" fmla="*/ 7234249 h 10285412"/>
              <a:gd name="connsiteX852" fmla="*/ 7533427 w 8229600"/>
              <a:gd name="connsiteY852" fmla="*/ 7225138 h 10285412"/>
              <a:gd name="connsiteX853" fmla="*/ 7515786 w 8229600"/>
              <a:gd name="connsiteY853" fmla="*/ 7218814 h 10285412"/>
              <a:gd name="connsiteX854" fmla="*/ 7961960 w 8229600"/>
              <a:gd name="connsiteY854" fmla="*/ 7200728 h 10285412"/>
              <a:gd name="connsiteX855" fmla="*/ 7963855 w 8229600"/>
              <a:gd name="connsiteY855" fmla="*/ 7212497 h 10285412"/>
              <a:gd name="connsiteX856" fmla="*/ 7971540 w 8229600"/>
              <a:gd name="connsiteY856" fmla="*/ 7218053 h 10285412"/>
              <a:gd name="connsiteX857" fmla="*/ 7964407 w 8229600"/>
              <a:gd name="connsiteY857" fmla="*/ 7268731 h 10285412"/>
              <a:gd name="connsiteX858" fmla="*/ 7963630 w 8229600"/>
              <a:gd name="connsiteY858" fmla="*/ 7285466 h 10285412"/>
              <a:gd name="connsiteX859" fmla="*/ 7949652 w 8229600"/>
              <a:gd name="connsiteY859" fmla="*/ 7299290 h 10285412"/>
              <a:gd name="connsiteX860" fmla="*/ 7929407 w 8229600"/>
              <a:gd name="connsiteY860" fmla="*/ 7298523 h 10285412"/>
              <a:gd name="connsiteX861" fmla="*/ 7949157 w 8229600"/>
              <a:gd name="connsiteY861" fmla="*/ 7271199 h 10285412"/>
              <a:gd name="connsiteX862" fmla="*/ 7962319 w 8229600"/>
              <a:gd name="connsiteY862" fmla="*/ 7252985 h 10285412"/>
              <a:gd name="connsiteX863" fmla="*/ 7946632 w 8229600"/>
              <a:gd name="connsiteY863" fmla="*/ 7255510 h 10285412"/>
              <a:gd name="connsiteX864" fmla="*/ 7934998 w 8229600"/>
              <a:gd name="connsiteY864" fmla="*/ 7233237 h 10285412"/>
              <a:gd name="connsiteX865" fmla="*/ 7948163 w 8229600"/>
              <a:gd name="connsiteY865" fmla="*/ 7215022 h 10285412"/>
              <a:gd name="connsiteX866" fmla="*/ 7961960 w 8229600"/>
              <a:gd name="connsiteY866" fmla="*/ 7200728 h 10285412"/>
              <a:gd name="connsiteX867" fmla="*/ 7771557 w 8229600"/>
              <a:gd name="connsiteY867" fmla="*/ 7142835 h 10285412"/>
              <a:gd name="connsiteX868" fmla="*/ 7772819 w 8229600"/>
              <a:gd name="connsiteY868" fmla="*/ 7150682 h 10285412"/>
              <a:gd name="connsiteX869" fmla="*/ 7760423 w 8229600"/>
              <a:gd name="connsiteY869" fmla="*/ 7148652 h 10285412"/>
              <a:gd name="connsiteX870" fmla="*/ 7771557 w 8229600"/>
              <a:gd name="connsiteY870" fmla="*/ 7142835 h 10285412"/>
              <a:gd name="connsiteX871" fmla="*/ 7710826 w 8229600"/>
              <a:gd name="connsiteY871" fmla="*/ 7140538 h 10285412"/>
              <a:gd name="connsiteX872" fmla="*/ 7738148 w 8229600"/>
              <a:gd name="connsiteY872" fmla="*/ 7160286 h 10285412"/>
              <a:gd name="connsiteX873" fmla="*/ 7749967 w 8229600"/>
              <a:gd name="connsiteY873" fmla="*/ 7166766 h 10285412"/>
              <a:gd name="connsiteX874" fmla="*/ 7753517 w 8229600"/>
              <a:gd name="connsiteY874" fmla="*/ 7152817 h 10285412"/>
              <a:gd name="connsiteX875" fmla="*/ 7764826 w 8229600"/>
              <a:gd name="connsiteY875" fmla="*/ 7153403 h 10285412"/>
              <a:gd name="connsiteX876" fmla="*/ 7767698 w 8229600"/>
              <a:gd name="connsiteY876" fmla="*/ 7161927 h 10285412"/>
              <a:gd name="connsiteX877" fmla="*/ 7766515 w 8229600"/>
              <a:gd name="connsiteY877" fmla="*/ 7163770 h 10285412"/>
              <a:gd name="connsiteX878" fmla="*/ 7770791 w 8229600"/>
              <a:gd name="connsiteY878" fmla="*/ 7163081 h 10285412"/>
              <a:gd name="connsiteX879" fmla="*/ 7778636 w 8229600"/>
              <a:gd name="connsiteY879" fmla="*/ 7161819 h 10285412"/>
              <a:gd name="connsiteX880" fmla="*/ 7774579 w 8229600"/>
              <a:gd name="connsiteY880" fmla="*/ 7186618 h 10285412"/>
              <a:gd name="connsiteX881" fmla="*/ 7770522 w 8229600"/>
              <a:gd name="connsiteY881" fmla="*/ 7211414 h 10285412"/>
              <a:gd name="connsiteX882" fmla="*/ 7773046 w 8229600"/>
              <a:gd name="connsiteY882" fmla="*/ 7227104 h 10285412"/>
              <a:gd name="connsiteX883" fmla="*/ 7766080 w 8229600"/>
              <a:gd name="connsiteY883" fmla="*/ 7246334 h 10285412"/>
              <a:gd name="connsiteX884" fmla="*/ 7753298 w 8229600"/>
              <a:gd name="connsiteY884" fmla="*/ 7254427 h 10285412"/>
              <a:gd name="connsiteX885" fmla="*/ 7719391 w 8229600"/>
              <a:gd name="connsiteY885" fmla="*/ 7243787 h 10285412"/>
              <a:gd name="connsiteX886" fmla="*/ 7701177 w 8229600"/>
              <a:gd name="connsiteY886" fmla="*/ 7230621 h 10285412"/>
              <a:gd name="connsiteX887" fmla="*/ 7690040 w 8229600"/>
              <a:gd name="connsiteY887" fmla="*/ 7236438 h 10285412"/>
              <a:gd name="connsiteX888" fmla="*/ 7695360 w 8229600"/>
              <a:gd name="connsiteY888" fmla="*/ 7219486 h 10285412"/>
              <a:gd name="connsiteX889" fmla="*/ 7696128 w 8229600"/>
              <a:gd name="connsiteY889" fmla="*/ 7199241 h 10285412"/>
              <a:gd name="connsiteX890" fmla="*/ 7709293 w 8229600"/>
              <a:gd name="connsiteY890" fmla="*/ 7181027 h 10285412"/>
              <a:gd name="connsiteX891" fmla="*/ 7715874 w 8229600"/>
              <a:gd name="connsiteY891" fmla="*/ 7171918 h 10285412"/>
              <a:gd name="connsiteX892" fmla="*/ 7713349 w 8229600"/>
              <a:gd name="connsiteY892" fmla="*/ 7156228 h 10285412"/>
              <a:gd name="connsiteX893" fmla="*/ 7798925 w 8229600"/>
              <a:gd name="connsiteY893" fmla="*/ 7037830 h 10285412"/>
              <a:gd name="connsiteX894" fmla="*/ 7810557 w 8229600"/>
              <a:gd name="connsiteY894" fmla="*/ 7060103 h 10285412"/>
              <a:gd name="connsiteX895" fmla="*/ 7810489 w 8229600"/>
              <a:gd name="connsiteY895" fmla="*/ 7072187 h 10285412"/>
              <a:gd name="connsiteX896" fmla="*/ 7805237 w 8229600"/>
              <a:gd name="connsiteY896" fmla="*/ 7077057 h 10285412"/>
              <a:gd name="connsiteX897" fmla="*/ 7794869 w 8229600"/>
              <a:gd name="connsiteY897" fmla="*/ 7062628 h 10285412"/>
              <a:gd name="connsiteX898" fmla="*/ 7684577 w 8229600"/>
              <a:gd name="connsiteY898" fmla="*/ 6948257 h 10285412"/>
              <a:gd name="connsiteX899" fmla="*/ 7681884 w 8229600"/>
              <a:gd name="connsiteY899" fmla="*/ 6973240 h 10285412"/>
              <a:gd name="connsiteX900" fmla="*/ 7683918 w 8229600"/>
              <a:gd name="connsiteY900" fmla="*/ 7001259 h 10285412"/>
              <a:gd name="connsiteX901" fmla="*/ 7685954 w 8229600"/>
              <a:gd name="connsiteY901" fmla="*/ 7029280 h 10285412"/>
              <a:gd name="connsiteX902" fmla="*/ 7704864 w 8229600"/>
              <a:gd name="connsiteY902" fmla="*/ 7041427 h 10285412"/>
              <a:gd name="connsiteX903" fmla="*/ 7711776 w 8229600"/>
              <a:gd name="connsiteY903" fmla="*/ 7020978 h 10285412"/>
              <a:gd name="connsiteX904" fmla="*/ 7709855 w 8229600"/>
              <a:gd name="connsiteY904" fmla="*/ 7021983 h 10285412"/>
              <a:gd name="connsiteX905" fmla="*/ 7706316 w 8229600"/>
              <a:gd name="connsiteY905" fmla="*/ 7012490 h 10285412"/>
              <a:gd name="connsiteX906" fmla="*/ 7712899 w 8229600"/>
              <a:gd name="connsiteY906" fmla="*/ 7003381 h 10285412"/>
              <a:gd name="connsiteX907" fmla="*/ 7713938 w 8229600"/>
              <a:gd name="connsiteY907" fmla="*/ 7004133 h 10285412"/>
              <a:gd name="connsiteX908" fmla="*/ 7716321 w 8229600"/>
              <a:gd name="connsiteY908" fmla="*/ 6982007 h 10285412"/>
              <a:gd name="connsiteX909" fmla="*/ 7711078 w 8229600"/>
              <a:gd name="connsiteY909" fmla="*/ 6948585 h 10285412"/>
              <a:gd name="connsiteX910" fmla="*/ 7684577 w 8229600"/>
              <a:gd name="connsiteY910" fmla="*/ 6948257 h 10285412"/>
              <a:gd name="connsiteX911" fmla="*/ 7943204 w 8229600"/>
              <a:gd name="connsiteY911" fmla="*/ 6934128 h 10285412"/>
              <a:gd name="connsiteX912" fmla="*/ 7936621 w 8229600"/>
              <a:gd name="connsiteY912" fmla="*/ 6943236 h 10285412"/>
              <a:gd name="connsiteX913" fmla="*/ 7927515 w 8229600"/>
              <a:gd name="connsiteY913" fmla="*/ 6936655 h 10285412"/>
              <a:gd name="connsiteX914" fmla="*/ 7943204 w 8229600"/>
              <a:gd name="connsiteY914" fmla="*/ 6934128 h 10285412"/>
              <a:gd name="connsiteX915" fmla="*/ 7658840 w 8229600"/>
              <a:gd name="connsiteY915" fmla="*/ 6742465 h 10285412"/>
              <a:gd name="connsiteX916" fmla="*/ 7656810 w 8229600"/>
              <a:gd name="connsiteY916" fmla="*/ 6754864 h 10285412"/>
              <a:gd name="connsiteX917" fmla="*/ 7645674 w 8229600"/>
              <a:gd name="connsiteY917" fmla="*/ 6760678 h 10285412"/>
              <a:gd name="connsiteX918" fmla="*/ 7647701 w 8229600"/>
              <a:gd name="connsiteY918" fmla="*/ 6748280 h 10285412"/>
              <a:gd name="connsiteX919" fmla="*/ 7658840 w 8229600"/>
              <a:gd name="connsiteY919" fmla="*/ 6742465 h 10285412"/>
              <a:gd name="connsiteX920" fmla="*/ 7793146 w 8229600"/>
              <a:gd name="connsiteY920" fmla="*/ 6550531 h 10285412"/>
              <a:gd name="connsiteX921" fmla="*/ 7802599 w 8229600"/>
              <a:gd name="connsiteY921" fmla="*/ 6556603 h 10285412"/>
              <a:gd name="connsiteX922" fmla="*/ 7787072 w 8229600"/>
              <a:gd name="connsiteY922" fmla="*/ 6559986 h 10285412"/>
              <a:gd name="connsiteX923" fmla="*/ 7777617 w 8229600"/>
              <a:gd name="connsiteY923" fmla="*/ 6553912 h 10285412"/>
              <a:gd name="connsiteX924" fmla="*/ 7793146 w 8229600"/>
              <a:gd name="connsiteY924" fmla="*/ 6550531 h 10285412"/>
              <a:gd name="connsiteX925" fmla="*/ 7816824 w 8229600"/>
              <a:gd name="connsiteY925" fmla="*/ 6523880 h 10285412"/>
              <a:gd name="connsiteX926" fmla="*/ 7814795 w 8229600"/>
              <a:gd name="connsiteY926" fmla="*/ 6536281 h 10285412"/>
              <a:gd name="connsiteX927" fmla="*/ 7808981 w 8229600"/>
              <a:gd name="connsiteY927" fmla="*/ 6525146 h 10285412"/>
              <a:gd name="connsiteX928" fmla="*/ 7816824 w 8229600"/>
              <a:gd name="connsiteY928" fmla="*/ 6523880 h 10285412"/>
              <a:gd name="connsiteX929" fmla="*/ 8081530 w 8229600"/>
              <a:gd name="connsiteY929" fmla="*/ 6493358 h 10285412"/>
              <a:gd name="connsiteX930" fmla="*/ 8090637 w 8229600"/>
              <a:gd name="connsiteY930" fmla="*/ 6499940 h 10285412"/>
              <a:gd name="connsiteX931" fmla="*/ 8082026 w 8229600"/>
              <a:gd name="connsiteY931" fmla="*/ 6521447 h 10285412"/>
              <a:gd name="connsiteX932" fmla="*/ 8078227 w 8229600"/>
              <a:gd name="connsiteY932" fmla="*/ 6529099 h 10285412"/>
              <a:gd name="connsiteX933" fmla="*/ 8070889 w 8229600"/>
              <a:gd name="connsiteY933" fmla="*/ 6527264 h 10285412"/>
              <a:gd name="connsiteX934" fmla="*/ 8069627 w 8229600"/>
              <a:gd name="connsiteY934" fmla="*/ 6519419 h 10285412"/>
              <a:gd name="connsiteX935" fmla="*/ 8068364 w 8229600"/>
              <a:gd name="connsiteY935" fmla="*/ 6511574 h 10285412"/>
              <a:gd name="connsiteX936" fmla="*/ 7885672 w 8229600"/>
              <a:gd name="connsiteY936" fmla="*/ 6476586 h 10285412"/>
              <a:gd name="connsiteX937" fmla="*/ 7915519 w 8229600"/>
              <a:gd name="connsiteY937" fmla="*/ 6512024 h 10285412"/>
              <a:gd name="connsiteX938" fmla="*/ 7886663 w 8229600"/>
              <a:gd name="connsiteY938" fmla="*/ 6532761 h 10285412"/>
              <a:gd name="connsiteX939" fmla="*/ 7867682 w 8229600"/>
              <a:gd name="connsiteY939" fmla="*/ 6539842 h 10285412"/>
              <a:gd name="connsiteX940" fmla="*/ 7855283 w 8229600"/>
              <a:gd name="connsiteY940" fmla="*/ 6537813 h 10285412"/>
              <a:gd name="connsiteX941" fmla="*/ 7861865 w 8229600"/>
              <a:gd name="connsiteY941" fmla="*/ 6528707 h 10285412"/>
              <a:gd name="connsiteX942" fmla="*/ 7852758 w 8229600"/>
              <a:gd name="connsiteY942" fmla="*/ 6522124 h 10285412"/>
              <a:gd name="connsiteX943" fmla="*/ 7827962 w 8229600"/>
              <a:gd name="connsiteY943" fmla="*/ 6518065 h 10285412"/>
              <a:gd name="connsiteX944" fmla="*/ 7818852 w 8229600"/>
              <a:gd name="connsiteY944" fmla="*/ 6511481 h 10285412"/>
              <a:gd name="connsiteX945" fmla="*/ 7834543 w 8229600"/>
              <a:gd name="connsiteY945" fmla="*/ 6508957 h 10285412"/>
              <a:gd name="connsiteX946" fmla="*/ 7841125 w 8229600"/>
              <a:gd name="connsiteY946" fmla="*/ 6499850 h 10285412"/>
              <a:gd name="connsiteX947" fmla="*/ 7856815 w 8229600"/>
              <a:gd name="connsiteY947" fmla="*/ 6497325 h 10285412"/>
              <a:gd name="connsiteX948" fmla="*/ 7863398 w 8229600"/>
              <a:gd name="connsiteY948" fmla="*/ 6488219 h 10285412"/>
              <a:gd name="connsiteX949" fmla="*/ 7869981 w 8229600"/>
              <a:gd name="connsiteY949" fmla="*/ 6479110 h 10285412"/>
              <a:gd name="connsiteX950" fmla="*/ 7879090 w 8229600"/>
              <a:gd name="connsiteY950" fmla="*/ 6485694 h 10285412"/>
              <a:gd name="connsiteX951" fmla="*/ 7986171 w 8229600"/>
              <a:gd name="connsiteY951" fmla="*/ 6375906 h 10285412"/>
              <a:gd name="connsiteX952" fmla="*/ 7998569 w 8229600"/>
              <a:gd name="connsiteY952" fmla="*/ 6377934 h 10285412"/>
              <a:gd name="connsiteX953" fmla="*/ 7987432 w 8229600"/>
              <a:gd name="connsiteY953" fmla="*/ 6383751 h 10285412"/>
              <a:gd name="connsiteX954" fmla="*/ 7986171 w 8229600"/>
              <a:gd name="connsiteY954" fmla="*/ 6375906 h 10285412"/>
              <a:gd name="connsiteX955" fmla="*/ 8124092 w 8229600"/>
              <a:gd name="connsiteY955" fmla="*/ 6357735 h 10285412"/>
              <a:gd name="connsiteX956" fmla="*/ 8129909 w 8229600"/>
              <a:gd name="connsiteY956" fmla="*/ 6368873 h 10285412"/>
              <a:gd name="connsiteX957" fmla="*/ 8117510 w 8229600"/>
              <a:gd name="connsiteY957" fmla="*/ 6366842 h 10285412"/>
              <a:gd name="connsiteX958" fmla="*/ 8120802 w 8229600"/>
              <a:gd name="connsiteY958" fmla="*/ 6362288 h 10285412"/>
              <a:gd name="connsiteX959" fmla="*/ 8124092 w 8229600"/>
              <a:gd name="connsiteY959" fmla="*/ 6357735 h 10285412"/>
              <a:gd name="connsiteX960" fmla="*/ 7901452 w 8229600"/>
              <a:gd name="connsiteY960" fmla="*/ 6224549 h 10285412"/>
              <a:gd name="connsiteX961" fmla="*/ 7903977 w 8229600"/>
              <a:gd name="connsiteY961" fmla="*/ 6240240 h 10285412"/>
              <a:gd name="connsiteX962" fmla="*/ 7913084 w 8229600"/>
              <a:gd name="connsiteY962" fmla="*/ 6246824 h 10285412"/>
              <a:gd name="connsiteX963" fmla="*/ 7888288 w 8229600"/>
              <a:gd name="connsiteY963" fmla="*/ 6242763 h 10285412"/>
              <a:gd name="connsiteX964" fmla="*/ 7885760 w 8229600"/>
              <a:gd name="connsiteY964" fmla="*/ 6227074 h 10285412"/>
              <a:gd name="connsiteX965" fmla="*/ 7901452 w 8229600"/>
              <a:gd name="connsiteY965" fmla="*/ 6224549 h 10285412"/>
              <a:gd name="connsiteX966" fmla="*/ 7585013 w 8229600"/>
              <a:gd name="connsiteY966" fmla="*/ 6191056 h 10285412"/>
              <a:gd name="connsiteX967" fmla="*/ 7580839 w 8229600"/>
              <a:gd name="connsiteY967" fmla="*/ 6207733 h 10285412"/>
              <a:gd name="connsiteX968" fmla="*/ 7555272 w 8229600"/>
              <a:gd name="connsiteY968" fmla="*/ 6223918 h 10285412"/>
              <a:gd name="connsiteX969" fmla="*/ 7545695 w 8229600"/>
              <a:gd name="connsiteY969" fmla="*/ 6220082 h 10285412"/>
              <a:gd name="connsiteX970" fmla="*/ 7544564 w 8229600"/>
              <a:gd name="connsiteY970" fmla="*/ 6230575 h 10285412"/>
              <a:gd name="connsiteX971" fmla="*/ 7540526 w 8229600"/>
              <a:gd name="connsiteY971" fmla="*/ 6268049 h 10285412"/>
              <a:gd name="connsiteX972" fmla="*/ 7542560 w 8229600"/>
              <a:gd name="connsiteY972" fmla="*/ 6296069 h 10285412"/>
              <a:gd name="connsiteX973" fmla="*/ 7586453 w 8229600"/>
              <a:gd name="connsiteY973" fmla="*/ 6310909 h 10285412"/>
              <a:gd name="connsiteX974" fmla="*/ 7600291 w 8229600"/>
              <a:gd name="connsiteY974" fmla="*/ 6299764 h 10285412"/>
              <a:gd name="connsiteX975" fmla="*/ 7614128 w 8229600"/>
              <a:gd name="connsiteY975" fmla="*/ 6288618 h 10285412"/>
              <a:gd name="connsiteX976" fmla="*/ 7607367 w 8229600"/>
              <a:gd name="connsiteY976" fmla="*/ 6257562 h 10285412"/>
              <a:gd name="connsiteX977" fmla="*/ 7603984 w 8229600"/>
              <a:gd name="connsiteY977" fmla="*/ 6242032 h 10285412"/>
              <a:gd name="connsiteX978" fmla="*/ 7738980 w 8229600"/>
              <a:gd name="connsiteY978" fmla="*/ 6115050 h 10285412"/>
              <a:gd name="connsiteX979" fmla="*/ 7747088 w 8229600"/>
              <a:gd name="connsiteY979" fmla="*/ 6133614 h 10285412"/>
              <a:gd name="connsiteX980" fmla="*/ 7752505 w 8229600"/>
              <a:gd name="connsiteY980" fmla="*/ 6177162 h 10285412"/>
              <a:gd name="connsiteX981" fmla="*/ 7791013 w 8229600"/>
              <a:gd name="connsiteY981" fmla="*/ 6241969 h 10285412"/>
              <a:gd name="connsiteX982" fmla="*/ 7803849 w 8229600"/>
              <a:gd name="connsiteY982" fmla="*/ 6263571 h 10285412"/>
              <a:gd name="connsiteX983" fmla="*/ 7805227 w 8229600"/>
              <a:gd name="connsiteY983" fmla="*/ 6344594 h 10285412"/>
              <a:gd name="connsiteX984" fmla="*/ 7808609 w 8229600"/>
              <a:gd name="connsiteY984" fmla="*/ 6360121 h 10285412"/>
              <a:gd name="connsiteX985" fmla="*/ 7843564 w 8229600"/>
              <a:gd name="connsiteY985" fmla="*/ 6399269 h 10285412"/>
              <a:gd name="connsiteX986" fmla="*/ 7836136 w 8229600"/>
              <a:gd name="connsiteY986" fmla="*/ 6437793 h 10285412"/>
              <a:gd name="connsiteX987" fmla="*/ 7838871 w 8229600"/>
              <a:gd name="connsiteY987" fmla="*/ 6435828 h 10285412"/>
              <a:gd name="connsiteX988" fmla="*/ 7846717 w 8229600"/>
              <a:gd name="connsiteY988" fmla="*/ 6434565 h 10285412"/>
              <a:gd name="connsiteX989" fmla="*/ 7862407 w 8229600"/>
              <a:gd name="connsiteY989" fmla="*/ 6432037 h 10285412"/>
              <a:gd name="connsiteX990" fmla="*/ 7877330 w 8229600"/>
              <a:gd name="connsiteY990" fmla="*/ 6449759 h 10285412"/>
              <a:gd name="connsiteX991" fmla="*/ 7879417 w 8229600"/>
              <a:gd name="connsiteY991" fmla="*/ 6456465 h 10285412"/>
              <a:gd name="connsiteX992" fmla="*/ 7874038 w 8229600"/>
              <a:gd name="connsiteY992" fmla="*/ 6454313 h 10285412"/>
              <a:gd name="connsiteX993" fmla="*/ 7867457 w 8229600"/>
              <a:gd name="connsiteY993" fmla="*/ 6463419 h 10285412"/>
              <a:gd name="connsiteX994" fmla="*/ 7851766 w 8229600"/>
              <a:gd name="connsiteY994" fmla="*/ 6465946 h 10285412"/>
              <a:gd name="connsiteX995" fmla="*/ 7836074 w 8229600"/>
              <a:gd name="connsiteY995" fmla="*/ 6468471 h 10285412"/>
              <a:gd name="connsiteX996" fmla="*/ 7826968 w 8229600"/>
              <a:gd name="connsiteY996" fmla="*/ 6461890 h 10285412"/>
              <a:gd name="connsiteX997" fmla="*/ 7824514 w 8229600"/>
              <a:gd name="connsiteY997" fmla="*/ 6460114 h 10285412"/>
              <a:gd name="connsiteX998" fmla="*/ 7822823 w 8229600"/>
              <a:gd name="connsiteY998" fmla="*/ 6462746 h 10285412"/>
              <a:gd name="connsiteX999" fmla="*/ 7810332 w 8229600"/>
              <a:gd name="connsiteY999" fmla="*/ 6461399 h 10285412"/>
              <a:gd name="connsiteX1000" fmla="*/ 7810675 w 8229600"/>
              <a:gd name="connsiteY1000" fmla="*/ 6481656 h 10285412"/>
              <a:gd name="connsiteX1001" fmla="*/ 7810390 w 8229600"/>
              <a:gd name="connsiteY1001" fmla="*/ 6481885 h 10285412"/>
              <a:gd name="connsiteX1002" fmla="*/ 7813804 w 8229600"/>
              <a:gd name="connsiteY1002" fmla="*/ 6480102 h 10285412"/>
              <a:gd name="connsiteX1003" fmla="*/ 7815065 w 8229600"/>
              <a:gd name="connsiteY1003" fmla="*/ 6487948 h 10285412"/>
              <a:gd name="connsiteX1004" fmla="*/ 7816328 w 8229600"/>
              <a:gd name="connsiteY1004" fmla="*/ 6495793 h 10285412"/>
              <a:gd name="connsiteX1005" fmla="*/ 7797042 w 8229600"/>
              <a:gd name="connsiteY1005" fmla="*/ 6492636 h 10285412"/>
              <a:gd name="connsiteX1006" fmla="*/ 7783001 w 8229600"/>
              <a:gd name="connsiteY1006" fmla="*/ 6503947 h 10285412"/>
              <a:gd name="connsiteX1007" fmla="*/ 7764781 w 8229600"/>
              <a:gd name="connsiteY1007" fmla="*/ 6532310 h 10285412"/>
              <a:gd name="connsiteX1008" fmla="*/ 7771199 w 8229600"/>
              <a:gd name="connsiteY1008" fmla="*/ 6543112 h 10285412"/>
              <a:gd name="connsiteX1009" fmla="*/ 7768162 w 8229600"/>
              <a:gd name="connsiteY1009" fmla="*/ 6547838 h 10285412"/>
              <a:gd name="connsiteX1010" fmla="*/ 7784379 w 8229600"/>
              <a:gd name="connsiteY1010" fmla="*/ 6584968 h 10285412"/>
              <a:gd name="connsiteX1011" fmla="*/ 7794524 w 8229600"/>
              <a:gd name="connsiteY1011" fmla="*/ 6631554 h 10285412"/>
              <a:gd name="connsiteX1012" fmla="*/ 7802160 w 8229600"/>
              <a:gd name="connsiteY1012" fmla="*/ 6666614 h 10285412"/>
              <a:gd name="connsiteX1013" fmla="*/ 7803614 w 8229600"/>
              <a:gd name="connsiteY1013" fmla="*/ 6666853 h 10285412"/>
              <a:gd name="connsiteX1014" fmla="*/ 7802353 w 8229600"/>
              <a:gd name="connsiteY1014" fmla="*/ 6667511 h 10285412"/>
              <a:gd name="connsiteX1015" fmla="*/ 7804668 w 8229600"/>
              <a:gd name="connsiteY1015" fmla="*/ 6678138 h 10285412"/>
              <a:gd name="connsiteX1016" fmla="*/ 7809739 w 8229600"/>
              <a:gd name="connsiteY1016" fmla="*/ 6701432 h 10285412"/>
              <a:gd name="connsiteX1017" fmla="*/ 7795902 w 8229600"/>
              <a:gd name="connsiteY1017" fmla="*/ 6712576 h 10285412"/>
              <a:gd name="connsiteX1018" fmla="*/ 7767537 w 8229600"/>
              <a:gd name="connsiteY1018" fmla="*/ 6694357 h 10285412"/>
              <a:gd name="connsiteX1019" fmla="*/ 7743900 w 8229600"/>
              <a:gd name="connsiteY1019" fmla="*/ 6679172 h 10285412"/>
              <a:gd name="connsiteX1020" fmla="*/ 7710809 w 8229600"/>
              <a:gd name="connsiteY1020" fmla="*/ 6657916 h 10285412"/>
              <a:gd name="connsiteX1021" fmla="*/ 7688518 w 8229600"/>
              <a:gd name="connsiteY1021" fmla="*/ 6630238 h 10285412"/>
              <a:gd name="connsiteX1022" fmla="*/ 7697283 w 8229600"/>
              <a:gd name="connsiteY1022" fmla="*/ 6595801 h 10285412"/>
              <a:gd name="connsiteX1023" fmla="*/ 7712811 w 8229600"/>
              <a:gd name="connsiteY1023" fmla="*/ 6592420 h 10285412"/>
              <a:gd name="connsiteX1024" fmla="*/ 7703357 w 8229600"/>
              <a:gd name="connsiteY1024" fmla="*/ 6586347 h 10285412"/>
              <a:gd name="connsiteX1025" fmla="*/ 7693213 w 8229600"/>
              <a:gd name="connsiteY1025" fmla="*/ 6539762 h 10285412"/>
              <a:gd name="connsiteX1026" fmla="*/ 7708742 w 8229600"/>
              <a:gd name="connsiteY1026" fmla="*/ 6536381 h 10285412"/>
              <a:gd name="connsiteX1027" fmla="*/ 7711777 w 8229600"/>
              <a:gd name="connsiteY1027" fmla="*/ 6531654 h 10285412"/>
              <a:gd name="connsiteX1028" fmla="*/ 7720888 w 8229600"/>
              <a:gd name="connsiteY1028" fmla="*/ 6517470 h 10285412"/>
              <a:gd name="connsiteX1029" fmla="*/ 7723580 w 8229600"/>
              <a:gd name="connsiteY1029" fmla="*/ 6492489 h 10285412"/>
              <a:gd name="connsiteX1030" fmla="*/ 7707707 w 8229600"/>
              <a:gd name="connsiteY1030" fmla="*/ 6475614 h 10285412"/>
              <a:gd name="connsiteX1031" fmla="*/ 7702635 w 8229600"/>
              <a:gd name="connsiteY1031" fmla="*/ 6452321 h 10285412"/>
              <a:gd name="connsiteX1032" fmla="*/ 7700601 w 8229600"/>
              <a:gd name="connsiteY1032" fmla="*/ 6424303 h 10285412"/>
              <a:gd name="connsiteX1033" fmla="*/ 7701602 w 8229600"/>
              <a:gd name="connsiteY1033" fmla="*/ 6391554 h 10285412"/>
              <a:gd name="connsiteX1034" fmla="*/ 7724205 w 8229600"/>
              <a:gd name="connsiteY1034" fmla="*/ 6345971 h 10285412"/>
              <a:gd name="connsiteX1035" fmla="*/ 7726896 w 8229600"/>
              <a:gd name="connsiteY1035" fmla="*/ 6320987 h 10285412"/>
              <a:gd name="connsiteX1036" fmla="*/ 7724861 w 8229600"/>
              <a:gd name="connsiteY1036" fmla="*/ 6292969 h 10285412"/>
              <a:gd name="connsiteX1037" fmla="*/ 7725519 w 8229600"/>
              <a:gd name="connsiteY1037" fmla="*/ 6239966 h 10285412"/>
              <a:gd name="connsiteX1038" fmla="*/ 7738980 w 8229600"/>
              <a:gd name="connsiteY1038" fmla="*/ 6115050 h 10285412"/>
              <a:gd name="connsiteX1039" fmla="*/ 7604578 w 8229600"/>
              <a:gd name="connsiteY1039" fmla="*/ 6002001 h 10285412"/>
              <a:gd name="connsiteX1040" fmla="*/ 7617414 w 8229600"/>
              <a:gd name="connsiteY1040" fmla="*/ 6023603 h 10285412"/>
              <a:gd name="connsiteX1041" fmla="*/ 7625522 w 8229600"/>
              <a:gd name="connsiteY1041" fmla="*/ 6042169 h 10285412"/>
              <a:gd name="connsiteX1042" fmla="*/ 7616068 w 8229600"/>
              <a:gd name="connsiteY1042" fmla="*/ 6036095 h 10285412"/>
              <a:gd name="connsiteX1043" fmla="*/ 7603232 w 8229600"/>
              <a:gd name="connsiteY1043" fmla="*/ 6014493 h 10285412"/>
              <a:gd name="connsiteX1044" fmla="*/ 7604578 w 8229600"/>
              <a:gd name="connsiteY1044" fmla="*/ 6002001 h 10285412"/>
              <a:gd name="connsiteX1045" fmla="*/ 7458952 w 8229600"/>
              <a:gd name="connsiteY1045" fmla="*/ 5893430 h 10285412"/>
              <a:gd name="connsiteX1046" fmla="*/ 7446883 w 8229600"/>
              <a:gd name="connsiteY1046" fmla="*/ 5894024 h 10285412"/>
              <a:gd name="connsiteX1047" fmla="*/ 7433044 w 8229600"/>
              <a:gd name="connsiteY1047" fmla="*/ 5905170 h 10285412"/>
              <a:gd name="connsiteX1048" fmla="*/ 7416172 w 8229600"/>
              <a:gd name="connsiteY1048" fmla="*/ 5921043 h 10285412"/>
              <a:gd name="connsiteX1049" fmla="*/ 7417517 w 8229600"/>
              <a:gd name="connsiteY1049" fmla="*/ 5908551 h 10285412"/>
              <a:gd name="connsiteX1050" fmla="*/ 7401989 w 8229600"/>
              <a:gd name="connsiteY1050" fmla="*/ 5911933 h 10285412"/>
              <a:gd name="connsiteX1051" fmla="*/ 7389843 w 8229600"/>
              <a:gd name="connsiteY1051" fmla="*/ 5930842 h 10285412"/>
              <a:gd name="connsiteX1052" fmla="*/ 7426315 w 8229600"/>
              <a:gd name="connsiteY1052" fmla="*/ 5967628 h 10285412"/>
              <a:gd name="connsiteX1053" fmla="*/ 7448605 w 8229600"/>
              <a:gd name="connsiteY1053" fmla="*/ 5995304 h 10285412"/>
              <a:gd name="connsiteX1054" fmla="*/ 7465480 w 8229600"/>
              <a:gd name="connsiteY1054" fmla="*/ 5979431 h 10285412"/>
              <a:gd name="connsiteX1055" fmla="*/ 7476281 w 8229600"/>
              <a:gd name="connsiteY1055" fmla="*/ 5973013 h 10285412"/>
              <a:gd name="connsiteX1056" fmla="*/ 7487081 w 8229600"/>
              <a:gd name="connsiteY1056" fmla="*/ 5966595 h 10285412"/>
              <a:gd name="connsiteX1057" fmla="*/ 7499229 w 8229600"/>
              <a:gd name="connsiteY1057" fmla="*/ 5947685 h 10285412"/>
              <a:gd name="connsiteX1058" fmla="*/ 7505302 w 8229600"/>
              <a:gd name="connsiteY1058" fmla="*/ 5938230 h 10285412"/>
              <a:gd name="connsiteX1059" fmla="*/ 7526905 w 8229600"/>
              <a:gd name="connsiteY1059" fmla="*/ 5925394 h 10285412"/>
              <a:gd name="connsiteX1060" fmla="*/ 7479630 w 8229600"/>
              <a:gd name="connsiteY1060" fmla="*/ 5895027 h 10285412"/>
              <a:gd name="connsiteX1061" fmla="*/ 7458952 w 8229600"/>
              <a:gd name="connsiteY1061" fmla="*/ 5893430 h 10285412"/>
              <a:gd name="connsiteX1062" fmla="*/ 7706238 w 8229600"/>
              <a:gd name="connsiteY1062" fmla="*/ 5885326 h 10285412"/>
              <a:gd name="connsiteX1063" fmla="*/ 7722698 w 8229600"/>
              <a:gd name="connsiteY1063" fmla="*/ 5890891 h 10285412"/>
              <a:gd name="connsiteX1064" fmla="*/ 7747682 w 8229600"/>
              <a:gd name="connsiteY1064" fmla="*/ 5893585 h 10285412"/>
              <a:gd name="connsiteX1065" fmla="*/ 7760518 w 8229600"/>
              <a:gd name="connsiteY1065" fmla="*/ 5915185 h 10285412"/>
              <a:gd name="connsiteX1066" fmla="*/ 7794955 w 8229600"/>
              <a:gd name="connsiteY1066" fmla="*/ 5923952 h 10285412"/>
              <a:gd name="connsiteX1067" fmla="*/ 7808884 w 8229600"/>
              <a:gd name="connsiteY1067" fmla="*/ 5929559 h 10285412"/>
              <a:gd name="connsiteX1068" fmla="*/ 7811172 w 8229600"/>
              <a:gd name="connsiteY1068" fmla="*/ 5961081 h 10285412"/>
              <a:gd name="connsiteX1069" fmla="*/ 7776735 w 8229600"/>
              <a:gd name="connsiteY1069" fmla="*/ 5952316 h 10285412"/>
              <a:gd name="connsiteX1070" fmla="*/ 7723388 w 8229600"/>
              <a:gd name="connsiteY1070" fmla="*/ 5931403 h 10285412"/>
              <a:gd name="connsiteX1071" fmla="*/ 7749059 w 8229600"/>
              <a:gd name="connsiteY1071" fmla="*/ 5974606 h 10285412"/>
              <a:gd name="connsiteX1072" fmla="*/ 7736912 w 8229600"/>
              <a:gd name="connsiteY1072" fmla="*/ 5993516 h 10285412"/>
              <a:gd name="connsiteX1073" fmla="*/ 7718003 w 8229600"/>
              <a:gd name="connsiteY1073" fmla="*/ 5981370 h 10285412"/>
              <a:gd name="connsiteX1074" fmla="*/ 7693020 w 8229600"/>
              <a:gd name="connsiteY1074" fmla="*/ 5978676 h 10285412"/>
              <a:gd name="connsiteX1075" fmla="*/ 7658583 w 8229600"/>
              <a:gd name="connsiteY1075" fmla="*/ 5969911 h 10285412"/>
              <a:gd name="connsiteX1076" fmla="*/ 7643054 w 8229600"/>
              <a:gd name="connsiteY1076" fmla="*/ 5973292 h 10285412"/>
              <a:gd name="connsiteX1077" fmla="*/ 7639673 w 8229600"/>
              <a:gd name="connsiteY1077" fmla="*/ 5957765 h 10285412"/>
              <a:gd name="connsiteX1078" fmla="*/ 7648438 w 8229600"/>
              <a:gd name="connsiteY1078" fmla="*/ 5923328 h 10285412"/>
              <a:gd name="connsiteX1079" fmla="*/ 7667003 w 8229600"/>
              <a:gd name="connsiteY1079" fmla="*/ 5915219 h 10285412"/>
              <a:gd name="connsiteX1080" fmla="*/ 7685913 w 8229600"/>
              <a:gd name="connsiteY1080" fmla="*/ 5927366 h 10285412"/>
              <a:gd name="connsiteX1081" fmla="*/ 7698403 w 8229600"/>
              <a:gd name="connsiteY1081" fmla="*/ 5928712 h 10285412"/>
              <a:gd name="connsiteX1082" fmla="*/ 7695024 w 8229600"/>
              <a:gd name="connsiteY1082" fmla="*/ 5913183 h 10285412"/>
              <a:gd name="connsiteX1083" fmla="*/ 7694678 w 8229600"/>
              <a:gd name="connsiteY1083" fmla="*/ 5892926 h 10285412"/>
              <a:gd name="connsiteX1084" fmla="*/ 7706238 w 8229600"/>
              <a:gd name="connsiteY1084" fmla="*/ 5885326 h 10285412"/>
              <a:gd name="connsiteX1085" fmla="*/ 7289118 w 8229600"/>
              <a:gd name="connsiteY1085" fmla="*/ 5827742 h 10285412"/>
              <a:gd name="connsiteX1086" fmla="*/ 7282115 w 8229600"/>
              <a:gd name="connsiteY1086" fmla="*/ 5828251 h 10285412"/>
              <a:gd name="connsiteX1087" fmla="*/ 7273003 w 8229600"/>
              <a:gd name="connsiteY1087" fmla="*/ 5842434 h 10285412"/>
              <a:gd name="connsiteX1088" fmla="*/ 7307440 w 8229600"/>
              <a:gd name="connsiteY1088" fmla="*/ 5851197 h 10285412"/>
              <a:gd name="connsiteX1089" fmla="*/ 7304059 w 8229600"/>
              <a:gd name="connsiteY1089" fmla="*/ 5835670 h 10285412"/>
              <a:gd name="connsiteX1090" fmla="*/ 7289118 w 8229600"/>
              <a:gd name="connsiteY1090" fmla="*/ 5827742 h 10285412"/>
              <a:gd name="connsiteX1091" fmla="*/ 7844200 w 8229600"/>
              <a:gd name="connsiteY1091" fmla="*/ 5795310 h 10285412"/>
              <a:gd name="connsiteX1092" fmla="*/ 7842854 w 8229600"/>
              <a:gd name="connsiteY1092" fmla="*/ 5807800 h 10285412"/>
              <a:gd name="connsiteX1093" fmla="*/ 7836436 w 8229600"/>
              <a:gd name="connsiteY1093" fmla="*/ 5797002 h 10285412"/>
              <a:gd name="connsiteX1094" fmla="*/ 7844200 w 8229600"/>
              <a:gd name="connsiteY1094" fmla="*/ 5795310 h 10285412"/>
              <a:gd name="connsiteX1095" fmla="*/ 7312136 w 8229600"/>
              <a:gd name="connsiteY1095" fmla="*/ 5760721 h 10285412"/>
              <a:gd name="connsiteX1096" fmla="*/ 7284460 w 8229600"/>
              <a:gd name="connsiteY1096" fmla="*/ 5783010 h 10285412"/>
              <a:gd name="connsiteX1097" fmla="*/ 7281769 w 8229600"/>
              <a:gd name="connsiteY1097" fmla="*/ 5807994 h 10285412"/>
              <a:gd name="connsiteX1098" fmla="*/ 7297298 w 8229600"/>
              <a:gd name="connsiteY1098" fmla="*/ 5804614 h 10285412"/>
              <a:gd name="connsiteX1099" fmla="*/ 7331735 w 8229600"/>
              <a:gd name="connsiteY1099" fmla="*/ 5813377 h 10285412"/>
              <a:gd name="connsiteX1100" fmla="*/ 7343881 w 8229600"/>
              <a:gd name="connsiteY1100" fmla="*/ 5794469 h 10285412"/>
              <a:gd name="connsiteX1101" fmla="*/ 7312136 w 8229600"/>
              <a:gd name="connsiteY1101" fmla="*/ 5760721 h 10285412"/>
              <a:gd name="connsiteX1102" fmla="*/ 7353992 w 8229600"/>
              <a:gd name="connsiteY1102" fmla="*/ 5747539 h 10285412"/>
              <a:gd name="connsiteX1103" fmla="*/ 7352647 w 8229600"/>
              <a:gd name="connsiteY1103" fmla="*/ 5760031 h 10285412"/>
              <a:gd name="connsiteX1104" fmla="*/ 7343193 w 8229600"/>
              <a:gd name="connsiteY1104" fmla="*/ 5753957 h 10285412"/>
              <a:gd name="connsiteX1105" fmla="*/ 7353992 w 8229600"/>
              <a:gd name="connsiteY1105" fmla="*/ 5747539 h 10285412"/>
              <a:gd name="connsiteX1106" fmla="*/ 7796581 w 8229600"/>
              <a:gd name="connsiteY1106" fmla="*/ 5744688 h 10285412"/>
              <a:gd name="connsiteX1107" fmla="*/ 7800885 w 8229600"/>
              <a:gd name="connsiteY1107" fmla="*/ 5745783 h 10285412"/>
              <a:gd name="connsiteX1108" fmla="*/ 7798272 w 8229600"/>
              <a:gd name="connsiteY1108" fmla="*/ 5752451 h 10285412"/>
              <a:gd name="connsiteX1109" fmla="*/ 7796581 w 8229600"/>
              <a:gd name="connsiteY1109" fmla="*/ 5744688 h 10285412"/>
              <a:gd name="connsiteX1110" fmla="*/ 7863078 w 8229600"/>
              <a:gd name="connsiteY1110" fmla="*/ 5713943 h 10285412"/>
              <a:gd name="connsiteX1111" fmla="*/ 7832711 w 8229600"/>
              <a:gd name="connsiteY1111" fmla="*/ 5761216 h 10285412"/>
              <a:gd name="connsiteX1112" fmla="*/ 7818872 w 8229600"/>
              <a:gd name="connsiteY1112" fmla="*/ 5772361 h 10285412"/>
              <a:gd name="connsiteX1113" fmla="*/ 7811107 w 8229600"/>
              <a:gd name="connsiteY1113" fmla="*/ 5774052 h 10285412"/>
              <a:gd name="connsiteX1114" fmla="*/ 7795924 w 8229600"/>
              <a:gd name="connsiteY1114" fmla="*/ 5797689 h 10285412"/>
              <a:gd name="connsiteX1115" fmla="*/ 7772632 w 8229600"/>
              <a:gd name="connsiteY1115" fmla="*/ 5802763 h 10285412"/>
              <a:gd name="connsiteX1116" fmla="*/ 7796269 w 8229600"/>
              <a:gd name="connsiteY1116" fmla="*/ 5817945 h 10285412"/>
              <a:gd name="connsiteX1117" fmla="*/ 7827326 w 8229600"/>
              <a:gd name="connsiteY1117" fmla="*/ 5811183 h 10285412"/>
              <a:gd name="connsiteX1118" fmla="*/ 7852998 w 8229600"/>
              <a:gd name="connsiteY1118" fmla="*/ 5854386 h 10285412"/>
              <a:gd name="connsiteX1119" fmla="*/ 7803719 w 8229600"/>
              <a:gd name="connsiteY1119" fmla="*/ 5889513 h 10285412"/>
              <a:gd name="connsiteX1120" fmla="*/ 7769283 w 8229600"/>
              <a:gd name="connsiteY1120" fmla="*/ 5880747 h 10285412"/>
              <a:gd name="connsiteX1121" fmla="*/ 7725391 w 8229600"/>
              <a:gd name="connsiteY1121" fmla="*/ 5865909 h 10285412"/>
              <a:gd name="connsiteX1122" fmla="*/ 7690952 w 8229600"/>
              <a:gd name="connsiteY1122" fmla="*/ 5857144 h 10285412"/>
              <a:gd name="connsiteX1123" fmla="*/ 7689263 w 8229600"/>
              <a:gd name="connsiteY1123" fmla="*/ 5849379 h 10285412"/>
              <a:gd name="connsiteX1124" fmla="*/ 7684190 w 8229600"/>
              <a:gd name="connsiteY1124" fmla="*/ 5826087 h 10285412"/>
              <a:gd name="connsiteX1125" fmla="*/ 7669663 w 8229600"/>
              <a:gd name="connsiteY1125" fmla="*/ 5796721 h 10285412"/>
              <a:gd name="connsiteX1126" fmla="*/ 7699717 w 8229600"/>
              <a:gd name="connsiteY1126" fmla="*/ 5822705 h 10285412"/>
              <a:gd name="connsiteX1127" fmla="*/ 7712555 w 8229600"/>
              <a:gd name="connsiteY1127" fmla="*/ 5844308 h 10285412"/>
              <a:gd name="connsiteX1128" fmla="*/ 7722008 w 8229600"/>
              <a:gd name="connsiteY1128" fmla="*/ 5850380 h 10285412"/>
              <a:gd name="connsiteX1129" fmla="*/ 7746303 w 8229600"/>
              <a:gd name="connsiteY1129" fmla="*/ 5812560 h 10285412"/>
              <a:gd name="connsiteX1130" fmla="*/ 7739885 w 8229600"/>
              <a:gd name="connsiteY1130" fmla="*/ 5801760 h 10285412"/>
              <a:gd name="connsiteX1131" fmla="*/ 7733467 w 8229600"/>
              <a:gd name="connsiteY1131" fmla="*/ 5790960 h 10285412"/>
              <a:gd name="connsiteX1132" fmla="*/ 7706794 w 8229600"/>
              <a:gd name="connsiteY1132" fmla="*/ 5780503 h 10285412"/>
              <a:gd name="connsiteX1133" fmla="*/ 7702411 w 8229600"/>
              <a:gd name="connsiteY1133" fmla="*/ 5797722 h 10285412"/>
              <a:gd name="connsiteX1134" fmla="*/ 7692955 w 8229600"/>
              <a:gd name="connsiteY1134" fmla="*/ 5791648 h 10285412"/>
              <a:gd name="connsiteX1135" fmla="*/ 7678773 w 8229600"/>
              <a:gd name="connsiteY1135" fmla="*/ 5782539 h 10285412"/>
              <a:gd name="connsiteX1136" fmla="*/ 7674045 w 8229600"/>
              <a:gd name="connsiteY1136" fmla="*/ 5779501 h 10285412"/>
              <a:gd name="connsiteX1137" fmla="*/ 7661211 w 8229600"/>
              <a:gd name="connsiteY1137" fmla="*/ 5757900 h 10285412"/>
              <a:gd name="connsiteX1138" fmla="*/ 7651756 w 8229600"/>
              <a:gd name="connsiteY1138" fmla="*/ 5751826 h 10285412"/>
              <a:gd name="connsiteX1139" fmla="*/ 7667284 w 8229600"/>
              <a:gd name="connsiteY1139" fmla="*/ 5748445 h 10285412"/>
              <a:gd name="connsiteX1140" fmla="*/ 7673356 w 8229600"/>
              <a:gd name="connsiteY1140" fmla="*/ 5738992 h 10285412"/>
              <a:gd name="connsiteX1141" fmla="*/ 7696650 w 8229600"/>
              <a:gd name="connsiteY1141" fmla="*/ 5733918 h 10285412"/>
              <a:gd name="connsiteX1142" fmla="*/ 7719942 w 8229600"/>
              <a:gd name="connsiteY1142" fmla="*/ 5728847 h 10285412"/>
              <a:gd name="connsiteX1143" fmla="*/ 7742232 w 8229600"/>
              <a:gd name="connsiteY1143" fmla="*/ 5756521 h 10285412"/>
              <a:gd name="connsiteX1144" fmla="*/ 7745614 w 8229600"/>
              <a:gd name="connsiteY1144" fmla="*/ 5772050 h 10285412"/>
              <a:gd name="connsiteX1145" fmla="*/ 7761142 w 8229600"/>
              <a:gd name="connsiteY1145" fmla="*/ 5768669 h 10285412"/>
              <a:gd name="connsiteX1146" fmla="*/ 7798272 w 8229600"/>
              <a:gd name="connsiteY1146" fmla="*/ 5752451 h 10285412"/>
              <a:gd name="connsiteX1147" fmla="*/ 7815491 w 8229600"/>
              <a:gd name="connsiteY1147" fmla="*/ 5756834 h 10285412"/>
              <a:gd name="connsiteX1148" fmla="*/ 7841476 w 8229600"/>
              <a:gd name="connsiteY1148" fmla="*/ 5726779 h 10285412"/>
              <a:gd name="connsiteX1149" fmla="*/ 7757072 w 8229600"/>
              <a:gd name="connsiteY1149" fmla="*/ 5712629 h 10285412"/>
              <a:gd name="connsiteX1150" fmla="*/ 7769563 w 8229600"/>
              <a:gd name="connsiteY1150" fmla="*/ 5713973 h 10285412"/>
              <a:gd name="connsiteX1151" fmla="*/ 7775982 w 8229600"/>
              <a:gd name="connsiteY1151" fmla="*/ 5724777 h 10285412"/>
              <a:gd name="connsiteX1152" fmla="*/ 7769908 w 8229600"/>
              <a:gd name="connsiteY1152" fmla="*/ 5734232 h 10285412"/>
              <a:gd name="connsiteX1153" fmla="*/ 7755725 w 8229600"/>
              <a:gd name="connsiteY1153" fmla="*/ 5725121 h 10285412"/>
              <a:gd name="connsiteX1154" fmla="*/ 7750998 w 8229600"/>
              <a:gd name="connsiteY1154" fmla="*/ 5722084 h 10285412"/>
              <a:gd name="connsiteX1155" fmla="*/ 7811907 w 8229600"/>
              <a:gd name="connsiteY1155" fmla="*/ 5698881 h 10285412"/>
              <a:gd name="connsiteX1156" fmla="*/ 7807037 w 8229600"/>
              <a:gd name="connsiteY1156" fmla="*/ 5718013 h 10285412"/>
              <a:gd name="connsiteX1157" fmla="*/ 7803656 w 8229600"/>
              <a:gd name="connsiteY1157" fmla="*/ 5702484 h 10285412"/>
              <a:gd name="connsiteX1158" fmla="*/ 7812297 w 8229600"/>
              <a:gd name="connsiteY1158" fmla="*/ 5697350 h 10285412"/>
              <a:gd name="connsiteX1159" fmla="*/ 7812939 w 8229600"/>
              <a:gd name="connsiteY1159" fmla="*/ 5698430 h 10285412"/>
              <a:gd name="connsiteX1160" fmla="*/ 7811907 w 8229600"/>
              <a:gd name="connsiteY1160" fmla="*/ 5698881 h 10285412"/>
              <a:gd name="connsiteX1161" fmla="*/ 7688196 w 8229600"/>
              <a:gd name="connsiteY1161" fmla="*/ 5695097 h 10285412"/>
              <a:gd name="connsiteX1162" fmla="*/ 7697651 w 8229600"/>
              <a:gd name="connsiteY1162" fmla="*/ 5701172 h 10285412"/>
              <a:gd name="connsiteX1163" fmla="*/ 7702378 w 8229600"/>
              <a:gd name="connsiteY1163" fmla="*/ 5704207 h 10285412"/>
              <a:gd name="connsiteX1164" fmla="*/ 7710143 w 8229600"/>
              <a:gd name="connsiteY1164" fmla="*/ 5702518 h 10285412"/>
              <a:gd name="connsiteX1165" fmla="*/ 7722633 w 8229600"/>
              <a:gd name="connsiteY1165" fmla="*/ 5703863 h 10285412"/>
              <a:gd name="connsiteX1166" fmla="*/ 7726016 w 8229600"/>
              <a:gd name="connsiteY1166" fmla="*/ 5719392 h 10285412"/>
              <a:gd name="connsiteX1167" fmla="*/ 7716560 w 8229600"/>
              <a:gd name="connsiteY1167" fmla="*/ 5713318 h 10285412"/>
              <a:gd name="connsiteX1168" fmla="*/ 7701033 w 8229600"/>
              <a:gd name="connsiteY1168" fmla="*/ 5716699 h 10285412"/>
              <a:gd name="connsiteX1169" fmla="*/ 7688196 w 8229600"/>
              <a:gd name="connsiteY1169" fmla="*/ 5695097 h 10285412"/>
              <a:gd name="connsiteX1170" fmla="*/ 7744236 w 8229600"/>
              <a:gd name="connsiteY1170" fmla="*/ 5691027 h 10285412"/>
              <a:gd name="connsiteX1171" fmla="*/ 7747617 w 8229600"/>
              <a:gd name="connsiteY1171" fmla="*/ 5706554 h 10285412"/>
              <a:gd name="connsiteX1172" fmla="*/ 7732088 w 8229600"/>
              <a:gd name="connsiteY1172" fmla="*/ 5709937 h 10285412"/>
              <a:gd name="connsiteX1173" fmla="*/ 7728707 w 8229600"/>
              <a:gd name="connsiteY1173" fmla="*/ 5694408 h 10285412"/>
              <a:gd name="connsiteX1174" fmla="*/ 7744236 w 8229600"/>
              <a:gd name="connsiteY1174" fmla="*/ 5691027 h 10285412"/>
              <a:gd name="connsiteX1175" fmla="*/ 7803313 w 8229600"/>
              <a:gd name="connsiteY1175" fmla="*/ 5682231 h 10285412"/>
              <a:gd name="connsiteX1176" fmla="*/ 7815803 w 8229600"/>
              <a:gd name="connsiteY1176" fmla="*/ 5683576 h 10285412"/>
              <a:gd name="connsiteX1177" fmla="*/ 7812297 w 8229600"/>
              <a:gd name="connsiteY1177" fmla="*/ 5697350 h 10285412"/>
              <a:gd name="connsiteX1178" fmla="*/ 7809731 w 8229600"/>
              <a:gd name="connsiteY1178" fmla="*/ 5693030 h 10285412"/>
              <a:gd name="connsiteX1179" fmla="*/ 7803313 w 8229600"/>
              <a:gd name="connsiteY1179" fmla="*/ 5682231 h 10285412"/>
              <a:gd name="connsiteX1180" fmla="*/ 7843400 w 8229600"/>
              <a:gd name="connsiteY1180" fmla="*/ 5679598 h 10285412"/>
              <a:gd name="connsiteX1181" fmla="*/ 7848551 w 8229600"/>
              <a:gd name="connsiteY1181" fmla="*/ 5684576 h 10285412"/>
              <a:gd name="connsiteX1182" fmla="*/ 7840787 w 8229600"/>
              <a:gd name="connsiteY1182" fmla="*/ 5686269 h 10285412"/>
              <a:gd name="connsiteX1183" fmla="*/ 7831331 w 8229600"/>
              <a:gd name="connsiteY1183" fmla="*/ 5680195 h 10285412"/>
              <a:gd name="connsiteX1184" fmla="*/ 7843400 w 8229600"/>
              <a:gd name="connsiteY1184" fmla="*/ 5679598 h 10285412"/>
              <a:gd name="connsiteX1185" fmla="*/ 7712836 w 8229600"/>
              <a:gd name="connsiteY1185" fmla="*/ 5677534 h 10285412"/>
              <a:gd name="connsiteX1186" fmla="*/ 7725326 w 8229600"/>
              <a:gd name="connsiteY1186" fmla="*/ 5678881 h 10285412"/>
              <a:gd name="connsiteX1187" fmla="*/ 7734781 w 8229600"/>
              <a:gd name="connsiteY1187" fmla="*/ 5684953 h 10285412"/>
              <a:gd name="connsiteX1188" fmla="*/ 7719252 w 8229600"/>
              <a:gd name="connsiteY1188" fmla="*/ 5688335 h 10285412"/>
              <a:gd name="connsiteX1189" fmla="*/ 7712836 w 8229600"/>
              <a:gd name="connsiteY1189" fmla="*/ 5677534 h 10285412"/>
              <a:gd name="connsiteX1190" fmla="*/ 7646932 w 8229600"/>
              <a:gd name="connsiteY1190" fmla="*/ 5468247 h 10285412"/>
              <a:gd name="connsiteX1191" fmla="*/ 7656386 w 8229600"/>
              <a:gd name="connsiteY1191" fmla="*/ 5474320 h 10285412"/>
              <a:gd name="connsiteX1192" fmla="*/ 7645585 w 8229600"/>
              <a:gd name="connsiteY1192" fmla="*/ 5480738 h 10285412"/>
              <a:gd name="connsiteX1193" fmla="*/ 7643895 w 8229600"/>
              <a:gd name="connsiteY1193" fmla="*/ 5472976 h 10285412"/>
              <a:gd name="connsiteX1194" fmla="*/ 7646932 w 8229600"/>
              <a:gd name="connsiteY1194" fmla="*/ 5468247 h 10285412"/>
              <a:gd name="connsiteX1195" fmla="*/ 7412285 w 8229600"/>
              <a:gd name="connsiteY1195" fmla="*/ 5417687 h 10285412"/>
              <a:gd name="connsiteX1196" fmla="*/ 7424776 w 8229600"/>
              <a:gd name="connsiteY1196" fmla="*/ 5419036 h 10285412"/>
              <a:gd name="connsiteX1197" fmla="*/ 7418703 w 8229600"/>
              <a:gd name="connsiteY1197" fmla="*/ 5428489 h 10285412"/>
              <a:gd name="connsiteX1198" fmla="*/ 7412285 w 8229600"/>
              <a:gd name="connsiteY1198" fmla="*/ 5417687 h 10285412"/>
              <a:gd name="connsiteX1199" fmla="*/ 7357962 w 8229600"/>
              <a:gd name="connsiteY1199" fmla="*/ 5336281 h 10285412"/>
              <a:gd name="connsiteX1200" fmla="*/ 7325948 w 8229600"/>
              <a:gd name="connsiteY1200" fmla="*/ 5340648 h 10285412"/>
              <a:gd name="connsiteX1201" fmla="*/ 7289252 w 8229600"/>
              <a:gd name="connsiteY1201" fmla="*/ 5358996 h 10285412"/>
              <a:gd name="connsiteX1202" fmla="*/ 7289717 w 8229600"/>
              <a:gd name="connsiteY1202" fmla="*/ 5358988 h 10285412"/>
              <a:gd name="connsiteX1203" fmla="*/ 7302553 w 8229600"/>
              <a:gd name="connsiteY1203" fmla="*/ 5380591 h 10285412"/>
              <a:gd name="connsiteX1204" fmla="*/ 7283987 w 8229600"/>
              <a:gd name="connsiteY1204" fmla="*/ 5388699 h 10285412"/>
              <a:gd name="connsiteX1205" fmla="*/ 7268803 w 8229600"/>
              <a:gd name="connsiteY1205" fmla="*/ 5412337 h 10285412"/>
              <a:gd name="connsiteX1206" fmla="*/ 7272184 w 8229600"/>
              <a:gd name="connsiteY1206" fmla="*/ 5427864 h 10285412"/>
              <a:gd name="connsiteX1207" fmla="*/ 7271212 w 8229600"/>
              <a:gd name="connsiteY1207" fmla="*/ 5431690 h 10285412"/>
              <a:gd name="connsiteX1208" fmla="*/ 7275458 w 8229600"/>
              <a:gd name="connsiteY1208" fmla="*/ 5444431 h 10285412"/>
              <a:gd name="connsiteX1209" fmla="*/ 7309119 w 8229600"/>
              <a:gd name="connsiteY1209" fmla="*/ 5444431 h 10285412"/>
              <a:gd name="connsiteX1210" fmla="*/ 7342780 w 8229600"/>
              <a:gd name="connsiteY1210" fmla="*/ 5444431 h 10285412"/>
              <a:gd name="connsiteX1211" fmla="*/ 7342778 w 8229600"/>
              <a:gd name="connsiteY1211" fmla="*/ 5466873 h 10285412"/>
              <a:gd name="connsiteX1212" fmla="*/ 7342780 w 8229600"/>
              <a:gd name="connsiteY1212" fmla="*/ 5489311 h 10285412"/>
              <a:gd name="connsiteX1213" fmla="*/ 7331558 w 8229600"/>
              <a:gd name="connsiteY1213" fmla="*/ 5489311 h 10285412"/>
              <a:gd name="connsiteX1214" fmla="*/ 7316022 w 8229600"/>
              <a:gd name="connsiteY1214" fmla="*/ 5491796 h 10285412"/>
              <a:gd name="connsiteX1215" fmla="*/ 7320149 w 8229600"/>
              <a:gd name="connsiteY1215" fmla="*/ 5498743 h 10285412"/>
              <a:gd name="connsiteX1216" fmla="*/ 7314074 w 8229600"/>
              <a:gd name="connsiteY1216" fmla="*/ 5508198 h 10285412"/>
              <a:gd name="connsiteX1217" fmla="*/ 7289092 w 8229600"/>
              <a:gd name="connsiteY1217" fmla="*/ 5505505 h 10285412"/>
              <a:gd name="connsiteX1218" fmla="*/ 7282385 w 8229600"/>
              <a:gd name="connsiteY1218" fmla="*/ 5497178 h 10285412"/>
              <a:gd name="connsiteX1219" fmla="*/ 7268306 w 8229600"/>
              <a:gd name="connsiteY1219" fmla="*/ 5499432 h 10285412"/>
              <a:gd name="connsiteX1220" fmla="*/ 7264108 w 8229600"/>
              <a:gd name="connsiteY1220" fmla="*/ 5502813 h 10285412"/>
              <a:gd name="connsiteX1221" fmla="*/ 7257205 w 8229600"/>
              <a:gd name="connsiteY1221" fmla="*/ 5502068 h 10285412"/>
              <a:gd name="connsiteX1222" fmla="*/ 7233309 w 8229600"/>
              <a:gd name="connsiteY1222" fmla="*/ 5510757 h 10285412"/>
              <a:gd name="connsiteX1223" fmla="*/ 7243196 w 8229600"/>
              <a:gd name="connsiteY1223" fmla="*/ 5556161 h 10285412"/>
              <a:gd name="connsiteX1224" fmla="*/ 7237769 w 8229600"/>
              <a:gd name="connsiteY1224" fmla="*/ 5564610 h 10285412"/>
              <a:gd name="connsiteX1225" fmla="*/ 7240203 w 8229600"/>
              <a:gd name="connsiteY1225" fmla="*/ 5566369 h 10285412"/>
              <a:gd name="connsiteX1226" fmla="*/ 7237643 w 8229600"/>
              <a:gd name="connsiteY1226" fmla="*/ 5565950 h 10285412"/>
              <a:gd name="connsiteX1227" fmla="*/ 7246577 w 8229600"/>
              <a:gd name="connsiteY1227" fmla="*/ 5571689 h 10285412"/>
              <a:gd name="connsiteX1228" fmla="*/ 7285085 w 8229600"/>
              <a:gd name="connsiteY1228" fmla="*/ 5636495 h 10285412"/>
              <a:gd name="connsiteX1229" fmla="*/ 7310757 w 8229600"/>
              <a:gd name="connsiteY1229" fmla="*/ 5679698 h 10285412"/>
              <a:gd name="connsiteX1230" fmla="*/ 7327977 w 8229600"/>
              <a:gd name="connsiteY1230" fmla="*/ 5684081 h 10285412"/>
              <a:gd name="connsiteX1231" fmla="*/ 7357342 w 8229600"/>
              <a:gd name="connsiteY1231" fmla="*/ 5669553 h 10285412"/>
              <a:gd name="connsiteX1232" fmla="*/ 7382327 w 8229600"/>
              <a:gd name="connsiteY1232" fmla="*/ 5672247 h 10285412"/>
              <a:gd name="connsiteX1233" fmla="*/ 7379290 w 8229600"/>
              <a:gd name="connsiteY1233" fmla="*/ 5676974 h 10285412"/>
              <a:gd name="connsiteX1234" fmla="*/ 7379634 w 8229600"/>
              <a:gd name="connsiteY1234" fmla="*/ 5697229 h 10285412"/>
              <a:gd name="connsiteX1235" fmla="*/ 7373216 w 8229600"/>
              <a:gd name="connsiteY1235" fmla="*/ 5686429 h 10285412"/>
              <a:gd name="connsiteX1236" fmla="*/ 7371525 w 8229600"/>
              <a:gd name="connsiteY1236" fmla="*/ 5678665 h 10285412"/>
              <a:gd name="connsiteX1237" fmla="*/ 7363761 w 8229600"/>
              <a:gd name="connsiteY1237" fmla="*/ 5680355 h 10285412"/>
              <a:gd name="connsiteX1238" fmla="*/ 7345196 w 8229600"/>
              <a:gd name="connsiteY1238" fmla="*/ 5688463 h 10285412"/>
              <a:gd name="connsiteX1239" fmla="*/ 7337777 w 8229600"/>
              <a:gd name="connsiteY1239" fmla="*/ 5710410 h 10285412"/>
              <a:gd name="connsiteX1240" fmla="*/ 7351960 w 8229600"/>
              <a:gd name="connsiteY1240" fmla="*/ 5719520 h 10285412"/>
              <a:gd name="connsiteX1241" fmla="*/ 7355339 w 8229600"/>
              <a:gd name="connsiteY1241" fmla="*/ 5735049 h 10285412"/>
              <a:gd name="connsiteX1242" fmla="*/ 7339812 w 8229600"/>
              <a:gd name="connsiteY1242" fmla="*/ 5738430 h 10285412"/>
              <a:gd name="connsiteX1243" fmla="*/ 7305374 w 8229600"/>
              <a:gd name="connsiteY1243" fmla="*/ 5729664 h 10285412"/>
              <a:gd name="connsiteX1244" fmla="*/ 7322937 w 8229600"/>
              <a:gd name="connsiteY1244" fmla="*/ 5754303 h 10285412"/>
              <a:gd name="connsiteX1245" fmla="*/ 7352991 w 8229600"/>
              <a:gd name="connsiteY1245" fmla="*/ 5780288 h 10285412"/>
              <a:gd name="connsiteX1246" fmla="*/ 7362790 w 8229600"/>
              <a:gd name="connsiteY1246" fmla="*/ 5806617 h 10285412"/>
              <a:gd name="connsiteX1247" fmla="*/ 7341878 w 8229600"/>
              <a:gd name="connsiteY1247" fmla="*/ 5859963 h 10285412"/>
              <a:gd name="connsiteX1248" fmla="*/ 7321623 w 8229600"/>
              <a:gd name="connsiteY1248" fmla="*/ 5860309 h 10285412"/>
              <a:gd name="connsiteX1249" fmla="*/ 7312514 w 8229600"/>
              <a:gd name="connsiteY1249" fmla="*/ 5874491 h 10285412"/>
              <a:gd name="connsiteX1250" fmla="*/ 7298675 w 8229600"/>
              <a:gd name="connsiteY1250" fmla="*/ 5885635 h 10285412"/>
              <a:gd name="connsiteX1251" fmla="*/ 7290911 w 8229600"/>
              <a:gd name="connsiteY1251" fmla="*/ 5887327 h 10285412"/>
              <a:gd name="connsiteX1252" fmla="*/ 7283146 w 8229600"/>
              <a:gd name="connsiteY1252" fmla="*/ 5889016 h 10285412"/>
              <a:gd name="connsiteX1253" fmla="*/ 7264925 w 8229600"/>
              <a:gd name="connsiteY1253" fmla="*/ 5917381 h 10285412"/>
              <a:gd name="connsiteX1254" fmla="*/ 7252779 w 8229600"/>
              <a:gd name="connsiteY1254" fmla="*/ 5936291 h 10285412"/>
              <a:gd name="connsiteX1255" fmla="*/ 7277763 w 8229600"/>
              <a:gd name="connsiteY1255" fmla="*/ 5938982 h 10285412"/>
              <a:gd name="connsiteX1256" fmla="*/ 7299364 w 8229600"/>
              <a:gd name="connsiteY1256" fmla="*/ 5926147 h 10285412"/>
              <a:gd name="connsiteX1257" fmla="*/ 7314892 w 8229600"/>
              <a:gd name="connsiteY1257" fmla="*/ 5922765 h 10285412"/>
              <a:gd name="connsiteX1258" fmla="*/ 7345949 w 8229600"/>
              <a:gd name="connsiteY1258" fmla="*/ 5916002 h 10285412"/>
              <a:gd name="connsiteX1259" fmla="*/ 7339530 w 8229600"/>
              <a:gd name="connsiteY1259" fmla="*/ 5905202 h 10285412"/>
              <a:gd name="connsiteX1260" fmla="*/ 7333113 w 8229600"/>
              <a:gd name="connsiteY1260" fmla="*/ 5894402 h 10285412"/>
              <a:gd name="connsiteX1261" fmla="*/ 7349987 w 8229600"/>
              <a:gd name="connsiteY1261" fmla="*/ 5878529 h 10285412"/>
              <a:gd name="connsiteX1262" fmla="*/ 7370243 w 8229600"/>
              <a:gd name="connsiteY1262" fmla="*/ 5878184 h 10285412"/>
              <a:gd name="connsiteX1263" fmla="*/ 7382736 w 8229600"/>
              <a:gd name="connsiteY1263" fmla="*/ 5879531 h 10285412"/>
              <a:gd name="connsiteX1264" fmla="*/ 7393535 w 8229600"/>
              <a:gd name="connsiteY1264" fmla="*/ 5873113 h 10285412"/>
              <a:gd name="connsiteX1265" fmla="*/ 7410753 w 8229600"/>
              <a:gd name="connsiteY1265" fmla="*/ 5877496 h 10285412"/>
              <a:gd name="connsiteX1266" fmla="*/ 7416829 w 8229600"/>
              <a:gd name="connsiteY1266" fmla="*/ 5868039 h 10285412"/>
              <a:gd name="connsiteX1267" fmla="*/ 7418174 w 8229600"/>
              <a:gd name="connsiteY1267" fmla="*/ 5855549 h 10285412"/>
              <a:gd name="connsiteX1268" fmla="*/ 7410066 w 8229600"/>
              <a:gd name="connsiteY1268" fmla="*/ 5836985 h 10285412"/>
              <a:gd name="connsiteX1269" fmla="*/ 7397229 w 8229600"/>
              <a:gd name="connsiteY1269" fmla="*/ 5815381 h 10285412"/>
              <a:gd name="connsiteX1270" fmla="*/ 7401613 w 8229600"/>
              <a:gd name="connsiteY1270" fmla="*/ 5798163 h 10285412"/>
              <a:gd name="connsiteX1271" fmla="*/ 7399921 w 8229600"/>
              <a:gd name="connsiteY1271" fmla="*/ 5790398 h 10285412"/>
              <a:gd name="connsiteX1272" fmla="*/ 7401268 w 8229600"/>
              <a:gd name="connsiteY1272" fmla="*/ 5777908 h 10285412"/>
              <a:gd name="connsiteX1273" fmla="*/ 7403959 w 8229600"/>
              <a:gd name="connsiteY1273" fmla="*/ 5752924 h 10285412"/>
              <a:gd name="connsiteX1274" fmla="*/ 7404961 w 8229600"/>
              <a:gd name="connsiteY1274" fmla="*/ 5720177 h 10285412"/>
              <a:gd name="connsiteX1275" fmla="*/ 7401235 w 8229600"/>
              <a:gd name="connsiteY1275" fmla="*/ 5684393 h 10285412"/>
              <a:gd name="connsiteX1276" fmla="*/ 7397165 w 8229600"/>
              <a:gd name="connsiteY1276" fmla="*/ 5628354 h 10285412"/>
              <a:gd name="connsiteX1277" fmla="*/ 7455208 w 8229600"/>
              <a:gd name="connsiteY1277" fmla="*/ 5558788 h 10285412"/>
              <a:gd name="connsiteX1278" fmla="*/ 7445754 w 8229600"/>
              <a:gd name="connsiteY1278" fmla="*/ 5552715 h 10285412"/>
              <a:gd name="connsiteX1279" fmla="*/ 7438990 w 8229600"/>
              <a:gd name="connsiteY1279" fmla="*/ 5521659 h 10285412"/>
              <a:gd name="connsiteX1280" fmla="*/ 7443374 w 8229600"/>
              <a:gd name="connsiteY1280" fmla="*/ 5504439 h 10285412"/>
              <a:gd name="connsiteX1281" fmla="*/ 7452484 w 8229600"/>
              <a:gd name="connsiteY1281" fmla="*/ 5490258 h 10285412"/>
              <a:gd name="connsiteX1282" fmla="*/ 7428846 w 8229600"/>
              <a:gd name="connsiteY1282" fmla="*/ 5475073 h 10285412"/>
              <a:gd name="connsiteX1283" fmla="*/ 7414665 w 8229600"/>
              <a:gd name="connsiteY1283" fmla="*/ 5465963 h 10285412"/>
              <a:gd name="connsiteX1284" fmla="*/ 7402171 w 8229600"/>
              <a:gd name="connsiteY1284" fmla="*/ 5464617 h 10285412"/>
              <a:gd name="connsiteX1285" fmla="*/ 7384953 w 8229600"/>
              <a:gd name="connsiteY1285" fmla="*/ 5460235 h 10285412"/>
              <a:gd name="connsiteX1286" fmla="*/ 7375498 w 8229600"/>
              <a:gd name="connsiteY1286" fmla="*/ 5454161 h 10285412"/>
              <a:gd name="connsiteX1287" fmla="*/ 7347135 w 8229600"/>
              <a:gd name="connsiteY1287" fmla="*/ 5435941 h 10285412"/>
              <a:gd name="connsiteX1288" fmla="*/ 7346446 w 8229600"/>
              <a:gd name="connsiteY1288" fmla="*/ 5395429 h 10285412"/>
              <a:gd name="connsiteX1289" fmla="*/ 7339682 w 8229600"/>
              <a:gd name="connsiteY1289" fmla="*/ 5364374 h 10285412"/>
              <a:gd name="connsiteX1290" fmla="*/ 7361283 w 8229600"/>
              <a:gd name="connsiteY1290" fmla="*/ 5351536 h 10285412"/>
              <a:gd name="connsiteX1291" fmla="*/ 7424021 w 8229600"/>
              <a:gd name="connsiteY1291" fmla="*/ 5191495 h 10285412"/>
              <a:gd name="connsiteX1292" fmla="*/ 7425713 w 8229600"/>
              <a:gd name="connsiteY1292" fmla="*/ 5199258 h 10285412"/>
              <a:gd name="connsiteX1293" fmla="*/ 7430785 w 8229600"/>
              <a:gd name="connsiteY1293" fmla="*/ 5222552 h 10285412"/>
              <a:gd name="connsiteX1294" fmla="*/ 7443621 w 8229600"/>
              <a:gd name="connsiteY1294" fmla="*/ 5244153 h 10285412"/>
              <a:gd name="connsiteX1295" fmla="*/ 7422019 w 8229600"/>
              <a:gd name="connsiteY1295" fmla="*/ 5256989 h 10285412"/>
              <a:gd name="connsiteX1296" fmla="*/ 7392309 w 8229600"/>
              <a:gd name="connsiteY1296" fmla="*/ 5251259 h 10285412"/>
              <a:gd name="connsiteX1297" fmla="*/ 7393654 w 8229600"/>
              <a:gd name="connsiteY1297" fmla="*/ 5238769 h 10285412"/>
              <a:gd name="connsiteX1298" fmla="*/ 7399728 w 8229600"/>
              <a:gd name="connsiteY1298" fmla="*/ 5229313 h 10285412"/>
              <a:gd name="connsiteX1299" fmla="*/ 7415257 w 8229600"/>
              <a:gd name="connsiteY1299" fmla="*/ 5225933 h 10285412"/>
              <a:gd name="connsiteX1300" fmla="*/ 7411875 w 8229600"/>
              <a:gd name="connsiteY1300" fmla="*/ 5210404 h 10285412"/>
              <a:gd name="connsiteX1301" fmla="*/ 7405457 w 8229600"/>
              <a:gd name="connsiteY1301" fmla="*/ 5199604 h 10285412"/>
              <a:gd name="connsiteX1302" fmla="*/ 7424021 w 8229600"/>
              <a:gd name="connsiteY1302" fmla="*/ 5191495 h 10285412"/>
              <a:gd name="connsiteX1303" fmla="*/ 7416856 w 8229600"/>
              <a:gd name="connsiteY1303" fmla="*/ 4758053 h 10285412"/>
              <a:gd name="connsiteX1304" fmla="*/ 7400984 w 8229600"/>
              <a:gd name="connsiteY1304" fmla="*/ 4758054 h 10285412"/>
              <a:gd name="connsiteX1305" fmla="*/ 7408922 w 8229600"/>
              <a:gd name="connsiteY1305" fmla="*/ 4781855 h 10285412"/>
              <a:gd name="connsiteX1306" fmla="*/ 7464456 w 8229600"/>
              <a:gd name="connsiteY1306" fmla="*/ 4646981 h 10285412"/>
              <a:gd name="connsiteX1307" fmla="*/ 7464456 w 8229600"/>
              <a:gd name="connsiteY1307" fmla="*/ 4662850 h 10285412"/>
              <a:gd name="connsiteX1308" fmla="*/ 7472389 w 8229600"/>
              <a:gd name="connsiteY1308" fmla="*/ 4654916 h 10285412"/>
              <a:gd name="connsiteX1309" fmla="*/ 7274048 w 8229600"/>
              <a:gd name="connsiteY1309" fmla="*/ 4059889 h 10285412"/>
              <a:gd name="connsiteX1310" fmla="*/ 7250248 w 8229600"/>
              <a:gd name="connsiteY1310" fmla="*/ 4131294 h 10285412"/>
              <a:gd name="connsiteX1311" fmla="*/ 7242313 w 8229600"/>
              <a:gd name="connsiteY1311" fmla="*/ 4123359 h 10285412"/>
              <a:gd name="connsiteX1312" fmla="*/ 7218512 w 8229600"/>
              <a:gd name="connsiteY1312" fmla="*/ 4099558 h 10285412"/>
              <a:gd name="connsiteX1313" fmla="*/ 7234377 w 8229600"/>
              <a:gd name="connsiteY1313" fmla="*/ 4099557 h 10285412"/>
              <a:gd name="connsiteX1314" fmla="*/ 7266114 w 8229600"/>
              <a:gd name="connsiteY1314" fmla="*/ 4067823 h 10285412"/>
              <a:gd name="connsiteX1315" fmla="*/ 7183587 w 8229600"/>
              <a:gd name="connsiteY1315" fmla="*/ 3917902 h 10285412"/>
              <a:gd name="connsiteX1316" fmla="*/ 7191819 w 8229600"/>
              <a:gd name="connsiteY1316" fmla="*/ 3934225 h 10285412"/>
              <a:gd name="connsiteX1317" fmla="*/ 7184662 w 8229600"/>
              <a:gd name="connsiteY1317" fmla="*/ 3920036 h 10285412"/>
              <a:gd name="connsiteX1318" fmla="*/ 7262147 w 8229600"/>
              <a:gd name="connsiteY1318" fmla="*/ 3746508 h 10285412"/>
              <a:gd name="connsiteX1319" fmla="*/ 7266114 w 8229600"/>
              <a:gd name="connsiteY1319" fmla="*/ 3750476 h 10285412"/>
              <a:gd name="connsiteX1320" fmla="*/ 7258181 w 8229600"/>
              <a:gd name="connsiteY1320" fmla="*/ 3758409 h 10285412"/>
              <a:gd name="connsiteX1321" fmla="*/ 7250245 w 8229600"/>
              <a:gd name="connsiteY1321" fmla="*/ 3750475 h 10285412"/>
              <a:gd name="connsiteX1322" fmla="*/ 7262147 w 8229600"/>
              <a:gd name="connsiteY1322" fmla="*/ 3746508 h 10285412"/>
              <a:gd name="connsiteX1323" fmla="*/ 7345451 w 8229600"/>
              <a:gd name="connsiteY1323" fmla="*/ 3687007 h 10285412"/>
              <a:gd name="connsiteX1324" fmla="*/ 7353384 w 8229600"/>
              <a:gd name="connsiteY1324" fmla="*/ 3694940 h 10285412"/>
              <a:gd name="connsiteX1325" fmla="*/ 7305783 w 8229600"/>
              <a:gd name="connsiteY1325" fmla="*/ 3774277 h 10285412"/>
              <a:gd name="connsiteX1326" fmla="*/ 7297849 w 8229600"/>
              <a:gd name="connsiteY1326" fmla="*/ 3766343 h 10285412"/>
              <a:gd name="connsiteX1327" fmla="*/ 7289915 w 8229600"/>
              <a:gd name="connsiteY1327" fmla="*/ 3742542 h 10285412"/>
              <a:gd name="connsiteX1328" fmla="*/ 7297850 w 8229600"/>
              <a:gd name="connsiteY1328" fmla="*/ 3734608 h 10285412"/>
              <a:gd name="connsiteX1329" fmla="*/ 7329584 w 8229600"/>
              <a:gd name="connsiteY1329" fmla="*/ 3702873 h 10285412"/>
              <a:gd name="connsiteX1330" fmla="*/ 7333551 w 8229600"/>
              <a:gd name="connsiteY1330" fmla="*/ 3690973 h 10285412"/>
              <a:gd name="connsiteX1331" fmla="*/ 7345451 w 8229600"/>
              <a:gd name="connsiteY1331" fmla="*/ 3687007 h 10285412"/>
              <a:gd name="connsiteX1332" fmla="*/ 7111022 w 8229600"/>
              <a:gd name="connsiteY1332" fmla="*/ 3174030 h 10285412"/>
              <a:gd name="connsiteX1333" fmla="*/ 7093312 w 8229600"/>
              <a:gd name="connsiteY1333" fmla="*/ 3191859 h 10285412"/>
              <a:gd name="connsiteX1334" fmla="*/ 7057777 w 8229600"/>
              <a:gd name="connsiteY1334" fmla="*/ 3191983 h 10285412"/>
              <a:gd name="connsiteX1335" fmla="*/ 7061295 w 8229600"/>
              <a:gd name="connsiteY1335" fmla="*/ 3181309 h 10285412"/>
              <a:gd name="connsiteX1336" fmla="*/ 7111022 w 8229600"/>
              <a:gd name="connsiteY1336" fmla="*/ 3174030 h 10285412"/>
              <a:gd name="connsiteX1337" fmla="*/ 7045359 w 8229600"/>
              <a:gd name="connsiteY1337" fmla="*/ 3127467 h 10285412"/>
              <a:gd name="connsiteX1338" fmla="*/ 7045356 w 8229600"/>
              <a:gd name="connsiteY1338" fmla="*/ 3142307 h 10285412"/>
              <a:gd name="connsiteX1339" fmla="*/ 7030521 w 8229600"/>
              <a:gd name="connsiteY1339" fmla="*/ 3142305 h 10285412"/>
              <a:gd name="connsiteX1340" fmla="*/ 7045359 w 8229600"/>
              <a:gd name="connsiteY1340" fmla="*/ 3127467 h 10285412"/>
              <a:gd name="connsiteX1341" fmla="*/ 7071721 w 8229600"/>
              <a:gd name="connsiteY1341" fmla="*/ 3113754 h 10285412"/>
              <a:gd name="connsiteX1342" fmla="*/ 7068204 w 8229600"/>
              <a:gd name="connsiteY1342" fmla="*/ 3124427 h 10285412"/>
              <a:gd name="connsiteX1343" fmla="*/ 7054015 w 8229600"/>
              <a:gd name="connsiteY1343" fmla="*/ 3131582 h 10285412"/>
              <a:gd name="connsiteX1344" fmla="*/ 7057532 w 8229600"/>
              <a:gd name="connsiteY1344" fmla="*/ 3120910 h 10285412"/>
              <a:gd name="connsiteX1345" fmla="*/ 7059290 w 8229600"/>
              <a:gd name="connsiteY1345" fmla="*/ 3115573 h 10285412"/>
              <a:gd name="connsiteX1346" fmla="*/ 7071721 w 8229600"/>
              <a:gd name="connsiteY1346" fmla="*/ 3113754 h 10285412"/>
              <a:gd name="connsiteX1347" fmla="*/ 7000844 w 8229600"/>
              <a:gd name="connsiteY1347" fmla="*/ 3112632 h 10285412"/>
              <a:gd name="connsiteX1348" fmla="*/ 7000845 w 8229600"/>
              <a:gd name="connsiteY1348" fmla="*/ 3120046 h 10285412"/>
              <a:gd name="connsiteX1349" fmla="*/ 7000847 w 8229600"/>
              <a:gd name="connsiteY1349" fmla="*/ 3128068 h 10285412"/>
              <a:gd name="connsiteX1350" fmla="*/ 7008538 w 8229600"/>
              <a:gd name="connsiteY1350" fmla="*/ 3120323 h 10285412"/>
              <a:gd name="connsiteX1351" fmla="*/ 7045358 w 8229600"/>
              <a:gd name="connsiteY1351" fmla="*/ 3068118 h 10285412"/>
              <a:gd name="connsiteX1352" fmla="*/ 7060195 w 8229600"/>
              <a:gd name="connsiteY1352" fmla="*/ 3068118 h 10285412"/>
              <a:gd name="connsiteX1353" fmla="*/ 7052775 w 8229600"/>
              <a:gd name="connsiteY1353" fmla="*/ 3082955 h 10285412"/>
              <a:gd name="connsiteX1354" fmla="*/ 7045358 w 8229600"/>
              <a:gd name="connsiteY1354" fmla="*/ 3068118 h 10285412"/>
              <a:gd name="connsiteX1355" fmla="*/ 7089184 w 8229600"/>
              <a:gd name="connsiteY1355" fmla="*/ 3024853 h 10285412"/>
              <a:gd name="connsiteX1356" fmla="*/ 7071478 w 8229600"/>
              <a:gd name="connsiteY1356" fmla="*/ 3042684 h 10285412"/>
              <a:gd name="connsiteX1357" fmla="*/ 7035942 w 8229600"/>
              <a:gd name="connsiteY1357" fmla="*/ 3042803 h 10285412"/>
              <a:gd name="connsiteX1358" fmla="*/ 7050131 w 8229600"/>
              <a:gd name="connsiteY1358" fmla="*/ 3035650 h 10285412"/>
              <a:gd name="connsiteX1359" fmla="*/ 7089184 w 8229600"/>
              <a:gd name="connsiteY1359" fmla="*/ 3024853 h 10285412"/>
              <a:gd name="connsiteX1360" fmla="*/ 6979000 w 8229600"/>
              <a:gd name="connsiteY1360" fmla="*/ 3018126 h 10285412"/>
              <a:gd name="connsiteX1361" fmla="*/ 6979018 w 8229600"/>
              <a:gd name="connsiteY1361" fmla="*/ 3023607 h 10285412"/>
              <a:gd name="connsiteX1362" fmla="*/ 6986010 w 8229600"/>
              <a:gd name="connsiteY1362" fmla="*/ 3023605 h 10285412"/>
              <a:gd name="connsiteX1363" fmla="*/ 7003515 w 8229600"/>
              <a:gd name="connsiteY1363" fmla="*/ 3021106 h 10285412"/>
              <a:gd name="connsiteX1364" fmla="*/ 6934077 w 8229600"/>
              <a:gd name="connsiteY1364" fmla="*/ 2993930 h 10285412"/>
              <a:gd name="connsiteX1365" fmla="*/ 6923527 w 8229600"/>
              <a:gd name="connsiteY1365" fmla="*/ 2993931 h 10285412"/>
              <a:gd name="connsiteX1366" fmla="*/ 6927394 w 8229600"/>
              <a:gd name="connsiteY1366" fmla="*/ 2995206 h 10285412"/>
              <a:gd name="connsiteX1367" fmla="*/ 6950558 w 8229600"/>
              <a:gd name="connsiteY1367" fmla="*/ 3014670 h 10285412"/>
              <a:gd name="connsiteX1368" fmla="*/ 6954074 w 8229600"/>
              <a:gd name="connsiteY1368" fmla="*/ 3003998 h 10285412"/>
              <a:gd name="connsiteX1369" fmla="*/ 6964747 w 8229600"/>
              <a:gd name="connsiteY1369" fmla="*/ 3007515 h 10285412"/>
              <a:gd name="connsiteX1370" fmla="*/ 6984228 w 8229600"/>
              <a:gd name="connsiteY1370" fmla="*/ 2997688 h 10285412"/>
              <a:gd name="connsiteX1371" fmla="*/ 6978590 w 8229600"/>
              <a:gd name="connsiteY1371" fmla="*/ 2993931 h 10285412"/>
              <a:gd name="connsiteX1372" fmla="*/ 6941494 w 8229600"/>
              <a:gd name="connsiteY1372" fmla="*/ 2993930 h 10285412"/>
              <a:gd name="connsiteX1373" fmla="*/ 6934077 w 8229600"/>
              <a:gd name="connsiteY1373" fmla="*/ 2993930 h 10285412"/>
              <a:gd name="connsiteX1374" fmla="*/ 6889913 w 8229600"/>
              <a:gd name="connsiteY1374" fmla="*/ 2947360 h 10285412"/>
              <a:gd name="connsiteX1375" fmla="*/ 6911260 w 8229600"/>
              <a:gd name="connsiteY1375" fmla="*/ 2954393 h 10285412"/>
              <a:gd name="connsiteX1376" fmla="*/ 6868599 w 8229600"/>
              <a:gd name="connsiteY1376" fmla="*/ 2949212 h 10285412"/>
              <a:gd name="connsiteX1377" fmla="*/ 6926659 w 8229600"/>
              <a:gd name="connsiteY1377" fmla="*/ 2890072 h 10285412"/>
              <a:gd name="connsiteX1378" fmla="*/ 6933054 w 8229600"/>
              <a:gd name="connsiteY1378" fmla="*/ 2915649 h 10285412"/>
              <a:gd name="connsiteX1379" fmla="*/ 6936000 w 8229600"/>
              <a:gd name="connsiteY1379" fmla="*/ 2915217 h 10285412"/>
              <a:gd name="connsiteX1380" fmla="*/ 6933287 w 8229600"/>
              <a:gd name="connsiteY1380" fmla="*/ 2916587 h 10285412"/>
              <a:gd name="connsiteX1381" fmla="*/ 6941494 w 8229600"/>
              <a:gd name="connsiteY1381" fmla="*/ 2949420 h 10285412"/>
              <a:gd name="connsiteX1382" fmla="*/ 6926659 w 8229600"/>
              <a:gd name="connsiteY1382" fmla="*/ 2934585 h 10285412"/>
              <a:gd name="connsiteX1383" fmla="*/ 6926659 w 8229600"/>
              <a:gd name="connsiteY1383" fmla="*/ 2919929 h 10285412"/>
              <a:gd name="connsiteX1384" fmla="*/ 6921811 w 8229600"/>
              <a:gd name="connsiteY1384" fmla="*/ 2922374 h 10285412"/>
              <a:gd name="connsiteX1385" fmla="*/ 6896947 w 8229600"/>
              <a:gd name="connsiteY1385" fmla="*/ 2926015 h 10285412"/>
              <a:gd name="connsiteX1386" fmla="*/ 6911138 w 8229600"/>
              <a:gd name="connsiteY1386" fmla="*/ 2918858 h 10285412"/>
              <a:gd name="connsiteX1387" fmla="*/ 6926659 w 8229600"/>
              <a:gd name="connsiteY1387" fmla="*/ 2916586 h 10285412"/>
              <a:gd name="connsiteX1388" fmla="*/ 7356480 w 8229600"/>
              <a:gd name="connsiteY1388" fmla="*/ 1737729 h 10285412"/>
              <a:gd name="connsiteX1389" fmla="*/ 7378921 w 8229600"/>
              <a:gd name="connsiteY1389" fmla="*/ 1737729 h 10285412"/>
              <a:gd name="connsiteX1390" fmla="*/ 7356481 w 8229600"/>
              <a:gd name="connsiteY1390" fmla="*/ 1748951 h 10285412"/>
              <a:gd name="connsiteX1391" fmla="*/ 7390140 w 8229600"/>
              <a:gd name="connsiteY1391" fmla="*/ 1647971 h 10285412"/>
              <a:gd name="connsiteX1392" fmla="*/ 7390140 w 8229600"/>
              <a:gd name="connsiteY1392" fmla="*/ 1659189 h 10285412"/>
              <a:gd name="connsiteX1393" fmla="*/ 7378920 w 8229600"/>
              <a:gd name="connsiteY1393" fmla="*/ 1659191 h 10285412"/>
              <a:gd name="connsiteX1394" fmla="*/ 7390140 w 8229600"/>
              <a:gd name="connsiteY1394" fmla="*/ 1647971 h 10285412"/>
              <a:gd name="connsiteX1395" fmla="*/ 7300381 w 8229600"/>
              <a:gd name="connsiteY1395" fmla="*/ 1636752 h 10285412"/>
              <a:gd name="connsiteX1396" fmla="*/ 7294770 w 8229600"/>
              <a:gd name="connsiteY1396" fmla="*/ 1642357 h 10285412"/>
              <a:gd name="connsiteX1397" fmla="*/ 7289163 w 8229600"/>
              <a:gd name="connsiteY1397" fmla="*/ 1647968 h 10285412"/>
              <a:gd name="connsiteX1398" fmla="*/ 7289163 w 8229600"/>
              <a:gd name="connsiteY1398" fmla="*/ 1659191 h 10285412"/>
              <a:gd name="connsiteX1399" fmla="*/ 7300381 w 8229600"/>
              <a:gd name="connsiteY1399" fmla="*/ 1647969 h 10285412"/>
              <a:gd name="connsiteX1400" fmla="*/ 7390140 w 8229600"/>
              <a:gd name="connsiteY1400" fmla="*/ 1603088 h 10285412"/>
              <a:gd name="connsiteX1401" fmla="*/ 7401360 w 8229600"/>
              <a:gd name="connsiteY1401" fmla="*/ 1603090 h 10285412"/>
              <a:gd name="connsiteX1402" fmla="*/ 7395750 w 8229600"/>
              <a:gd name="connsiteY1402" fmla="*/ 1614310 h 10285412"/>
              <a:gd name="connsiteX1403" fmla="*/ 7390140 w 8229600"/>
              <a:gd name="connsiteY1403" fmla="*/ 1603088 h 10285412"/>
              <a:gd name="connsiteX1404" fmla="*/ 7263065 w 8229600"/>
              <a:gd name="connsiteY1404" fmla="*/ 1565775 h 10285412"/>
              <a:gd name="connsiteX1405" fmla="*/ 7238243 w 8229600"/>
              <a:gd name="connsiteY1405" fmla="*/ 1584391 h 10285412"/>
              <a:gd name="connsiteX1406" fmla="*/ 7238190 w 8229600"/>
              <a:gd name="connsiteY1406" fmla="*/ 1584496 h 10285412"/>
              <a:gd name="connsiteX1407" fmla="*/ 7255502 w 8229600"/>
              <a:gd name="connsiteY1407" fmla="*/ 1580651 h 10285412"/>
              <a:gd name="connsiteX1408" fmla="*/ 7266721 w 8229600"/>
              <a:gd name="connsiteY1408" fmla="*/ 1569429 h 10285412"/>
              <a:gd name="connsiteX1409" fmla="*/ 7277941 w 8229600"/>
              <a:gd name="connsiteY1409" fmla="*/ 1546989 h 10285412"/>
              <a:gd name="connsiteX1410" fmla="*/ 7289163 w 8229600"/>
              <a:gd name="connsiteY1410" fmla="*/ 1558210 h 10285412"/>
              <a:gd name="connsiteX1411" fmla="*/ 7300381 w 8229600"/>
              <a:gd name="connsiteY1411" fmla="*/ 1558210 h 10285412"/>
              <a:gd name="connsiteX1412" fmla="*/ 7294771 w 8229600"/>
              <a:gd name="connsiteY1412" fmla="*/ 1563819 h 10285412"/>
              <a:gd name="connsiteX1413" fmla="*/ 7289163 w 8229600"/>
              <a:gd name="connsiteY1413" fmla="*/ 1569432 h 10285412"/>
              <a:gd name="connsiteX1414" fmla="*/ 7311599 w 8229600"/>
              <a:gd name="connsiteY1414" fmla="*/ 1569431 h 10285412"/>
              <a:gd name="connsiteX1415" fmla="*/ 7345262 w 8229600"/>
              <a:gd name="connsiteY1415" fmla="*/ 1569429 h 10285412"/>
              <a:gd name="connsiteX1416" fmla="*/ 7364895 w 8229600"/>
              <a:gd name="connsiteY1416" fmla="*/ 1566625 h 10285412"/>
              <a:gd name="connsiteX1417" fmla="*/ 7356481 w 8229600"/>
              <a:gd name="connsiteY1417" fmla="*/ 1558210 h 10285412"/>
              <a:gd name="connsiteX1418" fmla="*/ 7339652 w 8229600"/>
              <a:gd name="connsiteY1418" fmla="*/ 1546992 h 10285412"/>
              <a:gd name="connsiteX1419" fmla="*/ 7311602 w 8229600"/>
              <a:gd name="connsiteY1419" fmla="*/ 1546990 h 10285412"/>
              <a:gd name="connsiteX1420" fmla="*/ 7305992 w 8229600"/>
              <a:gd name="connsiteY1420" fmla="*/ 1546989 h 10285412"/>
              <a:gd name="connsiteX1421" fmla="*/ 7289163 w 8229600"/>
              <a:gd name="connsiteY1421" fmla="*/ 1546989 h 10285412"/>
              <a:gd name="connsiteX1422" fmla="*/ 7277941 w 8229600"/>
              <a:gd name="connsiteY1422" fmla="*/ 1546989 h 10285412"/>
              <a:gd name="connsiteX1423" fmla="*/ 7300381 w 8229600"/>
              <a:gd name="connsiteY1423" fmla="*/ 1468450 h 10285412"/>
              <a:gd name="connsiteX1424" fmla="*/ 7311602 w 8229600"/>
              <a:gd name="connsiteY1424" fmla="*/ 1513329 h 10285412"/>
              <a:gd name="connsiteX1425" fmla="*/ 7300381 w 8229600"/>
              <a:gd name="connsiteY1425" fmla="*/ 1502111 h 10285412"/>
              <a:gd name="connsiteX1426" fmla="*/ 7300381 w 8229600"/>
              <a:gd name="connsiteY1426" fmla="*/ 1468450 h 10285412"/>
              <a:gd name="connsiteX1427" fmla="*/ 7491121 w 8229600"/>
              <a:gd name="connsiteY1427" fmla="*/ 357677 h 10285412"/>
              <a:gd name="connsiteX1428" fmla="*/ 7502339 w 8229600"/>
              <a:gd name="connsiteY1428" fmla="*/ 357678 h 10285412"/>
              <a:gd name="connsiteX1429" fmla="*/ 7496732 w 8229600"/>
              <a:gd name="connsiteY1429" fmla="*/ 363287 h 10285412"/>
              <a:gd name="connsiteX1430" fmla="*/ 7491121 w 8229600"/>
              <a:gd name="connsiteY1430" fmla="*/ 357677 h 10285412"/>
              <a:gd name="connsiteX1431" fmla="*/ 5 w 8229600"/>
              <a:gd name="connsiteY1431" fmla="*/ 0 h 10285412"/>
              <a:gd name="connsiteX1432" fmla="*/ 7238619 w 8229600"/>
              <a:gd name="connsiteY1432" fmla="*/ 0 h 10285412"/>
              <a:gd name="connsiteX1433" fmla="*/ 7244282 w 8229600"/>
              <a:gd name="connsiteY1433" fmla="*/ 4248 h 10285412"/>
              <a:gd name="connsiteX1434" fmla="*/ 7255500 w 8229600"/>
              <a:gd name="connsiteY1434" fmla="*/ 9859 h 10285412"/>
              <a:gd name="connsiteX1435" fmla="*/ 7233062 w 8229600"/>
              <a:gd name="connsiteY1435" fmla="*/ 21077 h 10285412"/>
              <a:gd name="connsiteX1436" fmla="*/ 7188182 w 8229600"/>
              <a:gd name="connsiteY1436" fmla="*/ 26687 h 10285412"/>
              <a:gd name="connsiteX1437" fmla="*/ 7132083 w 8229600"/>
              <a:gd name="connsiteY1437" fmla="*/ 43518 h 10285412"/>
              <a:gd name="connsiteX1438" fmla="*/ 7104032 w 8229600"/>
              <a:gd name="connsiteY1438" fmla="*/ 43518 h 10285412"/>
              <a:gd name="connsiteX1439" fmla="*/ 7098422 w 8229600"/>
              <a:gd name="connsiteY1439" fmla="*/ 54740 h 10285412"/>
              <a:gd name="connsiteX1440" fmla="*/ 7104032 w 8229600"/>
              <a:gd name="connsiteY1440" fmla="*/ 82789 h 10285412"/>
              <a:gd name="connsiteX1441" fmla="*/ 7120864 w 8229600"/>
              <a:gd name="connsiteY1441" fmla="*/ 94010 h 10285412"/>
              <a:gd name="connsiteX1442" fmla="*/ 7132083 w 8229600"/>
              <a:gd name="connsiteY1442" fmla="*/ 110838 h 10285412"/>
              <a:gd name="connsiteX1443" fmla="*/ 7143301 w 8229600"/>
              <a:gd name="connsiteY1443" fmla="*/ 127669 h 10285412"/>
              <a:gd name="connsiteX1444" fmla="*/ 7132081 w 8229600"/>
              <a:gd name="connsiteY1444" fmla="*/ 133280 h 10285412"/>
              <a:gd name="connsiteX1445" fmla="*/ 7104032 w 8229600"/>
              <a:gd name="connsiteY1445" fmla="*/ 138887 h 10285412"/>
              <a:gd name="connsiteX1446" fmla="*/ 7098422 w 8229600"/>
              <a:gd name="connsiteY1446" fmla="*/ 155719 h 10285412"/>
              <a:gd name="connsiteX1447" fmla="*/ 7120864 w 8229600"/>
              <a:gd name="connsiteY1447" fmla="*/ 189378 h 10285412"/>
              <a:gd name="connsiteX1448" fmla="*/ 7154523 w 8229600"/>
              <a:gd name="connsiteY1448" fmla="*/ 200599 h 10285412"/>
              <a:gd name="connsiteX1449" fmla="*/ 7188182 w 8229600"/>
              <a:gd name="connsiteY1449" fmla="*/ 256698 h 10285412"/>
              <a:gd name="connsiteX1450" fmla="*/ 7188182 w 8229600"/>
              <a:gd name="connsiteY1450" fmla="*/ 273526 h 10285412"/>
              <a:gd name="connsiteX1451" fmla="*/ 7188182 w 8229600"/>
              <a:gd name="connsiteY1451" fmla="*/ 290358 h 10285412"/>
              <a:gd name="connsiteX1452" fmla="*/ 7199401 w 8229600"/>
              <a:gd name="connsiteY1452" fmla="*/ 301578 h 10285412"/>
              <a:gd name="connsiteX1453" fmla="*/ 7216233 w 8229600"/>
              <a:gd name="connsiteY1453" fmla="*/ 307185 h 10285412"/>
              <a:gd name="connsiteX1454" fmla="*/ 7233062 w 8229600"/>
              <a:gd name="connsiteY1454" fmla="*/ 312796 h 10285412"/>
              <a:gd name="connsiteX1455" fmla="*/ 7244282 w 8229600"/>
              <a:gd name="connsiteY1455" fmla="*/ 324017 h 10285412"/>
              <a:gd name="connsiteX1456" fmla="*/ 7266722 w 8229600"/>
              <a:gd name="connsiteY1456" fmla="*/ 346456 h 10285412"/>
              <a:gd name="connsiteX1457" fmla="*/ 7311602 w 8229600"/>
              <a:gd name="connsiteY1457" fmla="*/ 380115 h 10285412"/>
              <a:gd name="connsiteX1458" fmla="*/ 7322820 w 8229600"/>
              <a:gd name="connsiteY1458" fmla="*/ 391339 h 10285412"/>
              <a:gd name="connsiteX1459" fmla="*/ 7345262 w 8229600"/>
              <a:gd name="connsiteY1459" fmla="*/ 424996 h 10285412"/>
              <a:gd name="connsiteX1460" fmla="*/ 7378921 w 8229600"/>
              <a:gd name="connsiteY1460" fmla="*/ 424998 h 10285412"/>
              <a:gd name="connsiteX1461" fmla="*/ 7435020 w 8229600"/>
              <a:gd name="connsiteY1461" fmla="*/ 424996 h 10285412"/>
              <a:gd name="connsiteX1462" fmla="*/ 7446240 w 8229600"/>
              <a:gd name="connsiteY1462" fmla="*/ 424998 h 10285412"/>
              <a:gd name="connsiteX1463" fmla="*/ 7440633 w 8229600"/>
              <a:gd name="connsiteY1463" fmla="*/ 419389 h 10285412"/>
              <a:gd name="connsiteX1464" fmla="*/ 7435020 w 8229600"/>
              <a:gd name="connsiteY1464" fmla="*/ 413779 h 10285412"/>
              <a:gd name="connsiteX1465" fmla="*/ 7435020 w 8229600"/>
              <a:gd name="connsiteY1465" fmla="*/ 391337 h 10285412"/>
              <a:gd name="connsiteX1466" fmla="*/ 7446240 w 8229600"/>
              <a:gd name="connsiteY1466" fmla="*/ 380117 h 10285412"/>
              <a:gd name="connsiteX1467" fmla="*/ 7446240 w 8229600"/>
              <a:gd name="connsiteY1467" fmla="*/ 363287 h 10285412"/>
              <a:gd name="connsiteX1468" fmla="*/ 7451850 w 8229600"/>
              <a:gd name="connsiteY1468" fmla="*/ 346456 h 10285412"/>
              <a:gd name="connsiteX1469" fmla="*/ 7457462 w 8229600"/>
              <a:gd name="connsiteY1469" fmla="*/ 335238 h 10285412"/>
              <a:gd name="connsiteX1470" fmla="*/ 7457460 w 8229600"/>
              <a:gd name="connsiteY1470" fmla="*/ 324019 h 10285412"/>
              <a:gd name="connsiteX1471" fmla="*/ 7479900 w 8229600"/>
              <a:gd name="connsiteY1471" fmla="*/ 312799 h 10285412"/>
              <a:gd name="connsiteX1472" fmla="*/ 7491121 w 8229600"/>
              <a:gd name="connsiteY1472" fmla="*/ 357677 h 10285412"/>
              <a:gd name="connsiteX1473" fmla="*/ 7479900 w 8229600"/>
              <a:gd name="connsiteY1473" fmla="*/ 368897 h 10285412"/>
              <a:gd name="connsiteX1474" fmla="*/ 7479900 w 8229600"/>
              <a:gd name="connsiteY1474" fmla="*/ 391337 h 10285412"/>
              <a:gd name="connsiteX1475" fmla="*/ 7479900 w 8229600"/>
              <a:gd name="connsiteY1475" fmla="*/ 402556 h 10285412"/>
              <a:gd name="connsiteX1476" fmla="*/ 7491119 w 8229600"/>
              <a:gd name="connsiteY1476" fmla="*/ 424998 h 10285412"/>
              <a:gd name="connsiteX1477" fmla="*/ 7491119 w 8229600"/>
              <a:gd name="connsiteY1477" fmla="*/ 441827 h 10285412"/>
              <a:gd name="connsiteX1478" fmla="*/ 7513560 w 8229600"/>
              <a:gd name="connsiteY1478" fmla="*/ 447438 h 10285412"/>
              <a:gd name="connsiteX1479" fmla="*/ 7536002 w 8229600"/>
              <a:gd name="connsiteY1479" fmla="*/ 481096 h 10285412"/>
              <a:gd name="connsiteX1480" fmla="*/ 7524780 w 8229600"/>
              <a:gd name="connsiteY1480" fmla="*/ 503536 h 10285412"/>
              <a:gd name="connsiteX1481" fmla="*/ 7524780 w 8229600"/>
              <a:gd name="connsiteY1481" fmla="*/ 514757 h 10285412"/>
              <a:gd name="connsiteX1482" fmla="*/ 7524781 w 8229600"/>
              <a:gd name="connsiteY1482" fmla="*/ 525977 h 10285412"/>
              <a:gd name="connsiteX1483" fmla="*/ 7536002 w 8229600"/>
              <a:gd name="connsiteY1483" fmla="*/ 537197 h 10285412"/>
              <a:gd name="connsiteX1484" fmla="*/ 7547219 w 8229600"/>
              <a:gd name="connsiteY1484" fmla="*/ 537196 h 10285412"/>
              <a:gd name="connsiteX1485" fmla="*/ 7547222 w 8229600"/>
              <a:gd name="connsiteY1485" fmla="*/ 548417 h 10285412"/>
              <a:gd name="connsiteX1486" fmla="*/ 7592100 w 8229600"/>
              <a:gd name="connsiteY1486" fmla="*/ 604515 h 10285412"/>
              <a:gd name="connsiteX1487" fmla="*/ 7620150 w 8229600"/>
              <a:gd name="connsiteY1487" fmla="*/ 621343 h 10285412"/>
              <a:gd name="connsiteX1488" fmla="*/ 7648201 w 8229600"/>
              <a:gd name="connsiteY1488" fmla="*/ 626956 h 10285412"/>
              <a:gd name="connsiteX1489" fmla="*/ 7693079 w 8229600"/>
              <a:gd name="connsiteY1489" fmla="*/ 649395 h 10285412"/>
              <a:gd name="connsiteX1490" fmla="*/ 7670641 w 8229600"/>
              <a:gd name="connsiteY1490" fmla="*/ 666227 h 10285412"/>
              <a:gd name="connsiteX1491" fmla="*/ 7636979 w 8229600"/>
              <a:gd name="connsiteY1491" fmla="*/ 671835 h 10285412"/>
              <a:gd name="connsiteX1492" fmla="*/ 7524780 w 8229600"/>
              <a:gd name="connsiteY1492" fmla="*/ 705496 h 10285412"/>
              <a:gd name="connsiteX1493" fmla="*/ 7513560 w 8229600"/>
              <a:gd name="connsiteY1493" fmla="*/ 750377 h 10285412"/>
              <a:gd name="connsiteX1494" fmla="*/ 7524780 w 8229600"/>
              <a:gd name="connsiteY1494" fmla="*/ 784034 h 10285412"/>
              <a:gd name="connsiteX1495" fmla="*/ 7558439 w 8229600"/>
              <a:gd name="connsiteY1495" fmla="*/ 784033 h 10285412"/>
              <a:gd name="connsiteX1496" fmla="*/ 7592101 w 8229600"/>
              <a:gd name="connsiteY1496" fmla="*/ 784034 h 10285412"/>
              <a:gd name="connsiteX1497" fmla="*/ 7592100 w 8229600"/>
              <a:gd name="connsiteY1497" fmla="*/ 806476 h 10285412"/>
              <a:gd name="connsiteX1498" fmla="*/ 7592101 w 8229600"/>
              <a:gd name="connsiteY1498" fmla="*/ 828914 h 10285412"/>
              <a:gd name="connsiteX1499" fmla="*/ 7580879 w 8229600"/>
              <a:gd name="connsiteY1499" fmla="*/ 828914 h 10285412"/>
              <a:gd name="connsiteX1500" fmla="*/ 7479902 w 8229600"/>
              <a:gd name="connsiteY1500" fmla="*/ 851354 h 10285412"/>
              <a:gd name="connsiteX1501" fmla="*/ 7435021 w 8229600"/>
              <a:gd name="connsiteY1501" fmla="*/ 862575 h 10285412"/>
              <a:gd name="connsiteX1502" fmla="*/ 7395750 w 8229600"/>
              <a:gd name="connsiteY1502" fmla="*/ 868182 h 10285412"/>
              <a:gd name="connsiteX1503" fmla="*/ 7378921 w 8229600"/>
              <a:gd name="connsiteY1503" fmla="*/ 873795 h 10285412"/>
              <a:gd name="connsiteX1504" fmla="*/ 7350869 w 8229600"/>
              <a:gd name="connsiteY1504" fmla="*/ 885015 h 10285412"/>
              <a:gd name="connsiteX1505" fmla="*/ 7334041 w 8229600"/>
              <a:gd name="connsiteY1505" fmla="*/ 907452 h 10285412"/>
              <a:gd name="connsiteX1506" fmla="*/ 7345262 w 8229600"/>
              <a:gd name="connsiteY1506" fmla="*/ 941113 h 10285412"/>
              <a:gd name="connsiteX1507" fmla="*/ 7356481 w 8229600"/>
              <a:gd name="connsiteY1507" fmla="*/ 963554 h 10285412"/>
              <a:gd name="connsiteX1508" fmla="*/ 7356481 w 8229600"/>
              <a:gd name="connsiteY1508" fmla="*/ 997214 h 10285412"/>
              <a:gd name="connsiteX1509" fmla="*/ 7378920 w 8229600"/>
              <a:gd name="connsiteY1509" fmla="*/ 1008434 h 10285412"/>
              <a:gd name="connsiteX1510" fmla="*/ 7373310 w 8229600"/>
              <a:gd name="connsiteY1510" fmla="*/ 1008433 h 10285412"/>
              <a:gd name="connsiteX1511" fmla="*/ 7367701 w 8229600"/>
              <a:gd name="connsiteY1511" fmla="*/ 1008434 h 10285412"/>
              <a:gd name="connsiteX1512" fmla="*/ 7356481 w 8229600"/>
              <a:gd name="connsiteY1512" fmla="*/ 1030872 h 10285412"/>
              <a:gd name="connsiteX1513" fmla="*/ 7390140 w 8229600"/>
              <a:gd name="connsiteY1513" fmla="*/ 1053312 h 10285412"/>
              <a:gd name="connsiteX1514" fmla="*/ 7401360 w 8229600"/>
              <a:gd name="connsiteY1514" fmla="*/ 1064534 h 10285412"/>
              <a:gd name="connsiteX1515" fmla="*/ 7378921 w 8229600"/>
              <a:gd name="connsiteY1515" fmla="*/ 1075753 h 10285412"/>
              <a:gd name="connsiteX1516" fmla="*/ 7378920 w 8229600"/>
              <a:gd name="connsiteY1516" fmla="*/ 1098192 h 10285412"/>
              <a:gd name="connsiteX1517" fmla="*/ 7367701 w 8229600"/>
              <a:gd name="connsiteY1517" fmla="*/ 1131852 h 10285412"/>
              <a:gd name="connsiteX1518" fmla="*/ 7367703 w 8229600"/>
              <a:gd name="connsiteY1518" fmla="*/ 1143071 h 10285412"/>
              <a:gd name="connsiteX1519" fmla="*/ 7378921 w 8229600"/>
              <a:gd name="connsiteY1519" fmla="*/ 1143073 h 10285412"/>
              <a:gd name="connsiteX1520" fmla="*/ 7384533 w 8229600"/>
              <a:gd name="connsiteY1520" fmla="*/ 1171123 h 10285412"/>
              <a:gd name="connsiteX1521" fmla="*/ 7390140 w 8229600"/>
              <a:gd name="connsiteY1521" fmla="*/ 1187952 h 10285412"/>
              <a:gd name="connsiteX1522" fmla="*/ 7401362 w 8229600"/>
              <a:gd name="connsiteY1522" fmla="*/ 1221613 h 10285412"/>
              <a:gd name="connsiteX1523" fmla="*/ 7367703 w 8229600"/>
              <a:gd name="connsiteY1523" fmla="*/ 1277711 h 10285412"/>
              <a:gd name="connsiteX1524" fmla="*/ 7367701 w 8229600"/>
              <a:gd name="connsiteY1524" fmla="*/ 1316982 h 10285412"/>
              <a:gd name="connsiteX1525" fmla="*/ 7356481 w 8229600"/>
              <a:gd name="connsiteY1525" fmla="*/ 1345031 h 10285412"/>
              <a:gd name="connsiteX1526" fmla="*/ 7367704 w 8229600"/>
              <a:gd name="connsiteY1526" fmla="*/ 1361859 h 10285412"/>
              <a:gd name="connsiteX1527" fmla="*/ 7378921 w 8229600"/>
              <a:gd name="connsiteY1527" fmla="*/ 1389912 h 10285412"/>
              <a:gd name="connsiteX1528" fmla="*/ 7395752 w 8229600"/>
              <a:gd name="connsiteY1528" fmla="*/ 1429182 h 10285412"/>
              <a:gd name="connsiteX1529" fmla="*/ 7378921 w 8229600"/>
              <a:gd name="connsiteY1529" fmla="*/ 1457233 h 10285412"/>
              <a:gd name="connsiteX1530" fmla="*/ 7367701 w 8229600"/>
              <a:gd name="connsiteY1530" fmla="*/ 1468450 h 10285412"/>
              <a:gd name="connsiteX1531" fmla="*/ 7334041 w 8229600"/>
              <a:gd name="connsiteY1531" fmla="*/ 1434791 h 10285412"/>
              <a:gd name="connsiteX1532" fmla="*/ 7300381 w 8229600"/>
              <a:gd name="connsiteY1532" fmla="*/ 1412352 h 10285412"/>
              <a:gd name="connsiteX1533" fmla="*/ 7294770 w 8229600"/>
              <a:gd name="connsiteY1533" fmla="*/ 1406742 h 10285412"/>
              <a:gd name="connsiteX1534" fmla="*/ 7289161 w 8229600"/>
              <a:gd name="connsiteY1534" fmla="*/ 1389912 h 10285412"/>
              <a:gd name="connsiteX1535" fmla="*/ 7266721 w 8229600"/>
              <a:gd name="connsiteY1535" fmla="*/ 1389912 h 10285412"/>
              <a:gd name="connsiteX1536" fmla="*/ 7261111 w 8229600"/>
              <a:gd name="connsiteY1536" fmla="*/ 1423571 h 10285412"/>
              <a:gd name="connsiteX1537" fmla="*/ 7266721 w 8229600"/>
              <a:gd name="connsiteY1537" fmla="*/ 1451620 h 10285412"/>
              <a:gd name="connsiteX1538" fmla="*/ 7266721 w 8229600"/>
              <a:gd name="connsiteY1538" fmla="*/ 1468450 h 10285412"/>
              <a:gd name="connsiteX1539" fmla="*/ 7221841 w 8229600"/>
              <a:gd name="connsiteY1539" fmla="*/ 1474060 h 10285412"/>
              <a:gd name="connsiteX1540" fmla="*/ 7188184 w 8229600"/>
              <a:gd name="connsiteY1540" fmla="*/ 1468450 h 10285412"/>
              <a:gd name="connsiteX1541" fmla="*/ 7176962 w 8229600"/>
              <a:gd name="connsiteY1541" fmla="*/ 1476866 h 10285412"/>
              <a:gd name="connsiteX1542" fmla="*/ 7174099 w 8229600"/>
              <a:gd name="connsiteY1542" fmla="*/ 1483305 h 10285412"/>
              <a:gd name="connsiteX1543" fmla="*/ 7190225 w 8229600"/>
              <a:gd name="connsiteY1543" fmla="*/ 1495312 h 10285412"/>
              <a:gd name="connsiteX1544" fmla="*/ 7215212 w 8229600"/>
              <a:gd name="connsiteY1544" fmla="*/ 1527211 h 10285412"/>
              <a:gd name="connsiteX1545" fmla="*/ 7223830 w 8229600"/>
              <a:gd name="connsiteY1545" fmla="*/ 1535771 h 10285412"/>
              <a:gd name="connsiteX1546" fmla="*/ 7244283 w 8229600"/>
              <a:gd name="connsiteY1546" fmla="*/ 1535770 h 10285412"/>
              <a:gd name="connsiteX1547" fmla="*/ 7311600 w 8229600"/>
              <a:gd name="connsiteY1547" fmla="*/ 1524553 h 10285412"/>
              <a:gd name="connsiteX1548" fmla="*/ 7350869 w 8229600"/>
              <a:gd name="connsiteY1548" fmla="*/ 1530160 h 10285412"/>
              <a:gd name="connsiteX1549" fmla="*/ 7395752 w 8229600"/>
              <a:gd name="connsiteY1549" fmla="*/ 1541382 h 10285412"/>
              <a:gd name="connsiteX1550" fmla="*/ 7401360 w 8229600"/>
              <a:gd name="connsiteY1550" fmla="*/ 1546990 h 10285412"/>
              <a:gd name="connsiteX1551" fmla="*/ 7401362 w 8229600"/>
              <a:gd name="connsiteY1551" fmla="*/ 1558212 h 10285412"/>
              <a:gd name="connsiteX1552" fmla="*/ 7367701 w 8229600"/>
              <a:gd name="connsiteY1552" fmla="*/ 1569429 h 10285412"/>
              <a:gd name="connsiteX1553" fmla="*/ 7356481 w 8229600"/>
              <a:gd name="connsiteY1553" fmla="*/ 1580652 h 10285412"/>
              <a:gd name="connsiteX1554" fmla="*/ 7365596 w 8229600"/>
              <a:gd name="connsiteY1554" fmla="*/ 1581351 h 10285412"/>
              <a:gd name="connsiteX1555" fmla="*/ 7367703 w 8229600"/>
              <a:gd name="connsiteY1555" fmla="*/ 1591870 h 10285412"/>
              <a:gd name="connsiteX1556" fmla="*/ 7356480 w 8229600"/>
              <a:gd name="connsiteY1556" fmla="*/ 1591868 h 10285412"/>
              <a:gd name="connsiteX1557" fmla="*/ 7345261 w 8229600"/>
              <a:gd name="connsiteY1557" fmla="*/ 1591870 h 10285412"/>
              <a:gd name="connsiteX1558" fmla="*/ 7334042 w 8229600"/>
              <a:gd name="connsiteY1558" fmla="*/ 1603088 h 10285412"/>
              <a:gd name="connsiteX1559" fmla="*/ 7334041 w 8229600"/>
              <a:gd name="connsiteY1559" fmla="*/ 1591870 h 10285412"/>
              <a:gd name="connsiteX1560" fmla="*/ 7300383 w 8229600"/>
              <a:gd name="connsiteY1560" fmla="*/ 1603088 h 10285412"/>
              <a:gd name="connsiteX1561" fmla="*/ 7277939 w 8229600"/>
              <a:gd name="connsiteY1561" fmla="*/ 1614310 h 10285412"/>
              <a:gd name="connsiteX1562" fmla="*/ 7273732 w 8229600"/>
              <a:gd name="connsiteY1562" fmla="*/ 1624127 h 10285412"/>
              <a:gd name="connsiteX1563" fmla="*/ 7272331 w 8229600"/>
              <a:gd name="connsiteY1563" fmla="*/ 1631139 h 10285412"/>
              <a:gd name="connsiteX1564" fmla="*/ 7266722 w 8229600"/>
              <a:gd name="connsiteY1564" fmla="*/ 1625529 h 10285412"/>
              <a:gd name="connsiteX1565" fmla="*/ 7255502 w 8229600"/>
              <a:gd name="connsiteY1565" fmla="*/ 1603090 h 10285412"/>
              <a:gd name="connsiteX1566" fmla="*/ 7244282 w 8229600"/>
              <a:gd name="connsiteY1566" fmla="*/ 1625530 h 10285412"/>
              <a:gd name="connsiteX1567" fmla="*/ 7233062 w 8229600"/>
              <a:gd name="connsiteY1567" fmla="*/ 1636750 h 10285412"/>
              <a:gd name="connsiteX1568" fmla="*/ 7223404 w 8229600"/>
              <a:gd name="connsiteY1568" fmla="*/ 1627092 h 10285412"/>
              <a:gd name="connsiteX1569" fmla="*/ 7223404 w 8229600"/>
              <a:gd name="connsiteY1569" fmla="*/ 1628902 h 10285412"/>
              <a:gd name="connsiteX1570" fmla="*/ 7223404 w 8229600"/>
              <a:gd name="connsiteY1570" fmla="*/ 1643742 h 10285412"/>
              <a:gd name="connsiteX1571" fmla="*/ 7227633 w 8229600"/>
              <a:gd name="connsiteY1571" fmla="*/ 1647971 h 10285412"/>
              <a:gd name="connsiteX1572" fmla="*/ 7233063 w 8229600"/>
              <a:gd name="connsiteY1572" fmla="*/ 1647968 h 10285412"/>
              <a:gd name="connsiteX1573" fmla="*/ 7255502 w 8229600"/>
              <a:gd name="connsiteY1573" fmla="*/ 1636750 h 10285412"/>
              <a:gd name="connsiteX1574" fmla="*/ 7266721 w 8229600"/>
              <a:gd name="connsiteY1574" fmla="*/ 1636750 h 10285412"/>
              <a:gd name="connsiteX1575" fmla="*/ 7266722 w 8229600"/>
              <a:gd name="connsiteY1575" fmla="*/ 1642357 h 10285412"/>
              <a:gd name="connsiteX1576" fmla="*/ 7277941 w 8229600"/>
              <a:gd name="connsiteY1576" fmla="*/ 1647971 h 10285412"/>
              <a:gd name="connsiteX1577" fmla="*/ 7277939 w 8229600"/>
              <a:gd name="connsiteY1577" fmla="*/ 1636750 h 10285412"/>
              <a:gd name="connsiteX1578" fmla="*/ 7311600 w 8229600"/>
              <a:gd name="connsiteY1578" fmla="*/ 1625530 h 10285412"/>
              <a:gd name="connsiteX1579" fmla="*/ 7334041 w 8229600"/>
              <a:gd name="connsiteY1579" fmla="*/ 1625530 h 10285412"/>
              <a:gd name="connsiteX1580" fmla="*/ 7350869 w 8229600"/>
              <a:gd name="connsiteY1580" fmla="*/ 1608700 h 10285412"/>
              <a:gd name="connsiteX1581" fmla="*/ 7367703 w 8229600"/>
              <a:gd name="connsiteY1581" fmla="*/ 1603088 h 10285412"/>
              <a:gd name="connsiteX1582" fmla="*/ 7384532 w 8229600"/>
              <a:gd name="connsiteY1582" fmla="*/ 1608700 h 10285412"/>
              <a:gd name="connsiteX1583" fmla="*/ 7390140 w 8229600"/>
              <a:gd name="connsiteY1583" fmla="*/ 1625530 h 10285412"/>
              <a:gd name="connsiteX1584" fmla="*/ 7378923 w 8229600"/>
              <a:gd name="connsiteY1584" fmla="*/ 1647969 h 10285412"/>
              <a:gd name="connsiteX1585" fmla="*/ 7367701 w 8229600"/>
              <a:gd name="connsiteY1585" fmla="*/ 1647969 h 10285412"/>
              <a:gd name="connsiteX1586" fmla="*/ 7356481 w 8229600"/>
              <a:gd name="connsiteY1586" fmla="*/ 1636752 h 10285412"/>
              <a:gd name="connsiteX1587" fmla="*/ 7356481 w 8229600"/>
              <a:gd name="connsiteY1587" fmla="*/ 1642361 h 10285412"/>
              <a:gd name="connsiteX1588" fmla="*/ 7356481 w 8229600"/>
              <a:gd name="connsiteY1588" fmla="*/ 1659189 h 10285412"/>
              <a:gd name="connsiteX1589" fmla="*/ 7367701 w 8229600"/>
              <a:gd name="connsiteY1589" fmla="*/ 1681630 h 10285412"/>
              <a:gd name="connsiteX1590" fmla="*/ 7367701 w 8229600"/>
              <a:gd name="connsiteY1590" fmla="*/ 1704069 h 10285412"/>
              <a:gd name="connsiteX1591" fmla="*/ 7356481 w 8229600"/>
              <a:gd name="connsiteY1591" fmla="*/ 1715289 h 10285412"/>
              <a:gd name="connsiteX1592" fmla="*/ 7345261 w 8229600"/>
              <a:gd name="connsiteY1592" fmla="*/ 1715289 h 10285412"/>
              <a:gd name="connsiteX1593" fmla="*/ 7339651 w 8229600"/>
              <a:gd name="connsiteY1593" fmla="*/ 1692852 h 10285412"/>
              <a:gd name="connsiteX1594" fmla="*/ 7322823 w 8229600"/>
              <a:gd name="connsiteY1594" fmla="*/ 1687240 h 10285412"/>
              <a:gd name="connsiteX1595" fmla="*/ 7300381 w 8229600"/>
              <a:gd name="connsiteY1595" fmla="*/ 1692850 h 10285412"/>
              <a:gd name="connsiteX1596" fmla="*/ 7305992 w 8229600"/>
              <a:gd name="connsiteY1596" fmla="*/ 1698460 h 10285412"/>
              <a:gd name="connsiteX1597" fmla="*/ 7322822 w 8229600"/>
              <a:gd name="connsiteY1597" fmla="*/ 1704070 h 10285412"/>
              <a:gd name="connsiteX1598" fmla="*/ 7311600 w 8229600"/>
              <a:gd name="connsiteY1598" fmla="*/ 1704070 h 10285412"/>
              <a:gd name="connsiteX1599" fmla="*/ 7283551 w 8229600"/>
              <a:gd name="connsiteY1599" fmla="*/ 1715290 h 10285412"/>
              <a:gd name="connsiteX1600" fmla="*/ 7300380 w 8229600"/>
              <a:gd name="connsiteY1600" fmla="*/ 1726508 h 10285412"/>
              <a:gd name="connsiteX1601" fmla="*/ 7311600 w 8229600"/>
              <a:gd name="connsiteY1601" fmla="*/ 1715289 h 10285412"/>
              <a:gd name="connsiteX1602" fmla="*/ 7317212 w 8229600"/>
              <a:gd name="connsiteY1602" fmla="*/ 1720899 h 10285412"/>
              <a:gd name="connsiteX1603" fmla="*/ 7322825 w 8229600"/>
              <a:gd name="connsiteY1603" fmla="*/ 1726509 h 10285412"/>
              <a:gd name="connsiteX1604" fmla="*/ 7334041 w 8229600"/>
              <a:gd name="connsiteY1604" fmla="*/ 1726509 h 10285412"/>
              <a:gd name="connsiteX1605" fmla="*/ 7339651 w 8229600"/>
              <a:gd name="connsiteY1605" fmla="*/ 1732119 h 10285412"/>
              <a:gd name="connsiteX1606" fmla="*/ 7345262 w 8229600"/>
              <a:gd name="connsiteY1606" fmla="*/ 1737729 h 10285412"/>
              <a:gd name="connsiteX1607" fmla="*/ 7339651 w 8229600"/>
              <a:gd name="connsiteY1607" fmla="*/ 1748951 h 10285412"/>
              <a:gd name="connsiteX1608" fmla="*/ 7330285 w 8229600"/>
              <a:gd name="connsiteY1608" fmla="*/ 1758315 h 10285412"/>
              <a:gd name="connsiteX1609" fmla="*/ 7349521 w 8229600"/>
              <a:gd name="connsiteY1609" fmla="*/ 1769857 h 10285412"/>
              <a:gd name="connsiteX1610" fmla="*/ 7386613 w 8229600"/>
              <a:gd name="connsiteY1610" fmla="*/ 1777277 h 10285412"/>
              <a:gd name="connsiteX1611" fmla="*/ 7445962 w 8229600"/>
              <a:gd name="connsiteY1611" fmla="*/ 1806952 h 10285412"/>
              <a:gd name="connsiteX1612" fmla="*/ 7416286 w 8229600"/>
              <a:gd name="connsiteY1612" fmla="*/ 1829207 h 10285412"/>
              <a:gd name="connsiteX1613" fmla="*/ 7371776 w 8229600"/>
              <a:gd name="connsiteY1613" fmla="*/ 1836626 h 10285412"/>
              <a:gd name="connsiteX1614" fmla="*/ 7223403 w 8229600"/>
              <a:gd name="connsiteY1614" fmla="*/ 1881138 h 10285412"/>
              <a:gd name="connsiteX1615" fmla="*/ 7208566 w 8229600"/>
              <a:gd name="connsiteY1615" fmla="*/ 1940486 h 10285412"/>
              <a:gd name="connsiteX1616" fmla="*/ 7223403 w 8229600"/>
              <a:gd name="connsiteY1616" fmla="*/ 1984997 h 10285412"/>
              <a:gd name="connsiteX1617" fmla="*/ 7267917 w 8229600"/>
              <a:gd name="connsiteY1617" fmla="*/ 1984997 h 10285412"/>
              <a:gd name="connsiteX1618" fmla="*/ 7312429 w 8229600"/>
              <a:gd name="connsiteY1618" fmla="*/ 1984997 h 10285412"/>
              <a:gd name="connsiteX1619" fmla="*/ 7312429 w 8229600"/>
              <a:gd name="connsiteY1619" fmla="*/ 2014673 h 10285412"/>
              <a:gd name="connsiteX1620" fmla="*/ 7312429 w 8229600"/>
              <a:gd name="connsiteY1620" fmla="*/ 2044347 h 10285412"/>
              <a:gd name="connsiteX1621" fmla="*/ 7297589 w 8229600"/>
              <a:gd name="connsiteY1621" fmla="*/ 2044347 h 10285412"/>
              <a:gd name="connsiteX1622" fmla="*/ 7164056 w 8229600"/>
              <a:gd name="connsiteY1622" fmla="*/ 2074022 h 10285412"/>
              <a:gd name="connsiteX1623" fmla="*/ 7104706 w 8229600"/>
              <a:gd name="connsiteY1623" fmla="*/ 2088859 h 10285412"/>
              <a:gd name="connsiteX1624" fmla="*/ 7052775 w 8229600"/>
              <a:gd name="connsiteY1624" fmla="*/ 2096279 h 10285412"/>
              <a:gd name="connsiteX1625" fmla="*/ 7030521 w 8229600"/>
              <a:gd name="connsiteY1625" fmla="*/ 2103695 h 10285412"/>
              <a:gd name="connsiteX1626" fmla="*/ 6993426 w 8229600"/>
              <a:gd name="connsiteY1626" fmla="*/ 2118533 h 10285412"/>
              <a:gd name="connsiteX1627" fmla="*/ 6971170 w 8229600"/>
              <a:gd name="connsiteY1627" fmla="*/ 2148207 h 10285412"/>
              <a:gd name="connsiteX1628" fmla="*/ 6986008 w 8229600"/>
              <a:gd name="connsiteY1628" fmla="*/ 2192720 h 10285412"/>
              <a:gd name="connsiteX1629" fmla="*/ 7000844 w 8229600"/>
              <a:gd name="connsiteY1629" fmla="*/ 2222394 h 10285412"/>
              <a:gd name="connsiteX1630" fmla="*/ 7000845 w 8229600"/>
              <a:gd name="connsiteY1630" fmla="*/ 2266907 h 10285412"/>
              <a:gd name="connsiteX1631" fmla="*/ 7030521 w 8229600"/>
              <a:gd name="connsiteY1631" fmla="*/ 2281744 h 10285412"/>
              <a:gd name="connsiteX1632" fmla="*/ 7023100 w 8229600"/>
              <a:gd name="connsiteY1632" fmla="*/ 2281744 h 10285412"/>
              <a:gd name="connsiteX1633" fmla="*/ 7015684 w 8229600"/>
              <a:gd name="connsiteY1633" fmla="*/ 2281746 h 10285412"/>
              <a:gd name="connsiteX1634" fmla="*/ 7000845 w 8229600"/>
              <a:gd name="connsiteY1634" fmla="*/ 2311418 h 10285412"/>
              <a:gd name="connsiteX1635" fmla="*/ 7045358 w 8229600"/>
              <a:gd name="connsiteY1635" fmla="*/ 2341092 h 10285412"/>
              <a:gd name="connsiteX1636" fmla="*/ 7060195 w 8229600"/>
              <a:gd name="connsiteY1636" fmla="*/ 2355929 h 10285412"/>
              <a:gd name="connsiteX1637" fmla="*/ 7030522 w 8229600"/>
              <a:gd name="connsiteY1637" fmla="*/ 2370766 h 10285412"/>
              <a:gd name="connsiteX1638" fmla="*/ 7030521 w 8229600"/>
              <a:gd name="connsiteY1638" fmla="*/ 2400442 h 10285412"/>
              <a:gd name="connsiteX1639" fmla="*/ 7015684 w 8229600"/>
              <a:gd name="connsiteY1639" fmla="*/ 2444953 h 10285412"/>
              <a:gd name="connsiteX1640" fmla="*/ 7015685 w 8229600"/>
              <a:gd name="connsiteY1640" fmla="*/ 2459790 h 10285412"/>
              <a:gd name="connsiteX1641" fmla="*/ 7030521 w 8229600"/>
              <a:gd name="connsiteY1641" fmla="*/ 2459791 h 10285412"/>
              <a:gd name="connsiteX1642" fmla="*/ 7037940 w 8229600"/>
              <a:gd name="connsiteY1642" fmla="*/ 2496884 h 10285412"/>
              <a:gd name="connsiteX1643" fmla="*/ 7045356 w 8229600"/>
              <a:gd name="connsiteY1643" fmla="*/ 2519139 h 10285412"/>
              <a:gd name="connsiteX1644" fmla="*/ 7060193 w 8229600"/>
              <a:gd name="connsiteY1644" fmla="*/ 2563651 h 10285412"/>
              <a:gd name="connsiteX1645" fmla="*/ 7015685 w 8229600"/>
              <a:gd name="connsiteY1645" fmla="*/ 2637841 h 10285412"/>
              <a:gd name="connsiteX1646" fmla="*/ 7015684 w 8229600"/>
              <a:gd name="connsiteY1646" fmla="*/ 2689768 h 10285412"/>
              <a:gd name="connsiteX1647" fmla="*/ 7000845 w 8229600"/>
              <a:gd name="connsiteY1647" fmla="*/ 2726861 h 10285412"/>
              <a:gd name="connsiteX1648" fmla="*/ 7015685 w 8229600"/>
              <a:gd name="connsiteY1648" fmla="*/ 2749117 h 10285412"/>
              <a:gd name="connsiteX1649" fmla="*/ 7030521 w 8229600"/>
              <a:gd name="connsiteY1649" fmla="*/ 2786212 h 10285412"/>
              <a:gd name="connsiteX1650" fmla="*/ 7052775 w 8229600"/>
              <a:gd name="connsiteY1650" fmla="*/ 2838141 h 10285412"/>
              <a:gd name="connsiteX1651" fmla="*/ 7030519 w 8229600"/>
              <a:gd name="connsiteY1651" fmla="*/ 2875232 h 10285412"/>
              <a:gd name="connsiteX1652" fmla="*/ 7015684 w 8229600"/>
              <a:gd name="connsiteY1652" fmla="*/ 2890072 h 10285412"/>
              <a:gd name="connsiteX1653" fmla="*/ 6971167 w 8229600"/>
              <a:gd name="connsiteY1653" fmla="*/ 2845558 h 10285412"/>
              <a:gd name="connsiteX1654" fmla="*/ 6926659 w 8229600"/>
              <a:gd name="connsiteY1654" fmla="*/ 2815885 h 10285412"/>
              <a:gd name="connsiteX1655" fmla="*/ 6919237 w 8229600"/>
              <a:gd name="connsiteY1655" fmla="*/ 2808465 h 10285412"/>
              <a:gd name="connsiteX1656" fmla="*/ 6911822 w 8229600"/>
              <a:gd name="connsiteY1656" fmla="*/ 2786211 h 10285412"/>
              <a:gd name="connsiteX1657" fmla="*/ 6888738 w 8229600"/>
              <a:gd name="connsiteY1657" fmla="*/ 2786212 h 10285412"/>
              <a:gd name="connsiteX1658" fmla="*/ 6892942 w 8229600"/>
              <a:gd name="connsiteY1658" fmla="*/ 2794542 h 10285412"/>
              <a:gd name="connsiteX1659" fmla="*/ 6882269 w 8229600"/>
              <a:gd name="connsiteY1659" fmla="*/ 2791026 h 10285412"/>
              <a:gd name="connsiteX1660" fmla="*/ 6881308 w 8229600"/>
              <a:gd name="connsiteY1660" fmla="*/ 2791244 h 10285412"/>
              <a:gd name="connsiteX1661" fmla="*/ 6874729 w 8229600"/>
              <a:gd name="connsiteY1661" fmla="*/ 2830723 h 10285412"/>
              <a:gd name="connsiteX1662" fmla="*/ 6877106 w 8229600"/>
              <a:gd name="connsiteY1662" fmla="*/ 2842605 h 10285412"/>
              <a:gd name="connsiteX1663" fmla="*/ 6878874 w 8229600"/>
              <a:gd name="connsiteY1663" fmla="*/ 2837236 h 10285412"/>
              <a:gd name="connsiteX1664" fmla="*/ 6896704 w 8229600"/>
              <a:gd name="connsiteY1664" fmla="*/ 2854944 h 10285412"/>
              <a:gd name="connsiteX1665" fmla="*/ 6893187 w 8229600"/>
              <a:gd name="connsiteY1665" fmla="*/ 2865616 h 10285412"/>
              <a:gd name="connsiteX1666" fmla="*/ 6882033 w 8229600"/>
              <a:gd name="connsiteY1666" fmla="*/ 2867248 h 10285412"/>
              <a:gd name="connsiteX1667" fmla="*/ 6882146 w 8229600"/>
              <a:gd name="connsiteY1667" fmla="*/ 2867816 h 10285412"/>
              <a:gd name="connsiteX1668" fmla="*/ 6882146 w 8229600"/>
              <a:gd name="connsiteY1668" fmla="*/ 2890072 h 10285412"/>
              <a:gd name="connsiteX1669" fmla="*/ 6822798 w 8229600"/>
              <a:gd name="connsiteY1669" fmla="*/ 2897492 h 10285412"/>
              <a:gd name="connsiteX1670" fmla="*/ 6778286 w 8229600"/>
              <a:gd name="connsiteY1670" fmla="*/ 2890072 h 10285412"/>
              <a:gd name="connsiteX1671" fmla="*/ 6763775 w 8229600"/>
              <a:gd name="connsiteY1671" fmla="*/ 2900953 h 10285412"/>
              <a:gd name="connsiteX1672" fmla="*/ 6783153 w 8229600"/>
              <a:gd name="connsiteY1672" fmla="*/ 2903307 h 10285412"/>
              <a:gd name="connsiteX1673" fmla="*/ 6868447 w 8229600"/>
              <a:gd name="connsiteY1673" fmla="*/ 2904792 h 10285412"/>
              <a:gd name="connsiteX1674" fmla="*/ 6854257 w 8229600"/>
              <a:gd name="connsiteY1674" fmla="*/ 2911947 h 10285412"/>
              <a:gd name="connsiteX1675" fmla="*/ 6811625 w 8229600"/>
              <a:gd name="connsiteY1675" fmla="*/ 2915648 h 10285412"/>
              <a:gd name="connsiteX1676" fmla="*/ 6763659 w 8229600"/>
              <a:gd name="connsiteY1676" fmla="*/ 2917590 h 10285412"/>
              <a:gd name="connsiteX1677" fmla="*/ 6755953 w 8229600"/>
              <a:gd name="connsiteY1677" fmla="*/ 2918069 h 10285412"/>
              <a:gd name="connsiteX1678" fmla="*/ 6748614 w 8229600"/>
              <a:gd name="connsiteY1678" fmla="*/ 2934582 h 10285412"/>
              <a:gd name="connsiteX1679" fmla="*/ 6754027 w 8229600"/>
              <a:gd name="connsiteY1679" fmla="*/ 2950829 h 10285412"/>
              <a:gd name="connsiteX1680" fmla="*/ 6758446 w 8229600"/>
              <a:gd name="connsiteY1680" fmla="*/ 2951367 h 10285412"/>
              <a:gd name="connsiteX1681" fmla="*/ 6782079 w 8229600"/>
              <a:gd name="connsiteY1681" fmla="*/ 2968967 h 10285412"/>
              <a:gd name="connsiteX1682" fmla="*/ 6790094 w 8229600"/>
              <a:gd name="connsiteY1682" fmla="*/ 2972974 h 10285412"/>
              <a:gd name="connsiteX1683" fmla="*/ 6808458 w 8229600"/>
              <a:gd name="connsiteY1683" fmla="*/ 2979096 h 10285412"/>
              <a:gd name="connsiteX1684" fmla="*/ 6852471 w 8229600"/>
              <a:gd name="connsiteY1684" fmla="*/ 2979096 h 10285412"/>
              <a:gd name="connsiteX1685" fmla="*/ 6941497 w 8229600"/>
              <a:gd name="connsiteY1685" fmla="*/ 2964257 h 10285412"/>
              <a:gd name="connsiteX1686" fmla="*/ 6993427 w 8229600"/>
              <a:gd name="connsiteY1686" fmla="*/ 2971673 h 10285412"/>
              <a:gd name="connsiteX1687" fmla="*/ 7052775 w 8229600"/>
              <a:gd name="connsiteY1687" fmla="*/ 2986513 h 10285412"/>
              <a:gd name="connsiteX1688" fmla="*/ 7060195 w 8229600"/>
              <a:gd name="connsiteY1688" fmla="*/ 2993933 h 10285412"/>
              <a:gd name="connsiteX1689" fmla="*/ 7060192 w 8229600"/>
              <a:gd name="connsiteY1689" fmla="*/ 3008770 h 10285412"/>
              <a:gd name="connsiteX1690" fmla="*/ 7017118 w 8229600"/>
              <a:gd name="connsiteY1690" fmla="*/ 3023126 h 10285412"/>
              <a:gd name="connsiteX1691" fmla="*/ 7018112 w 8229600"/>
              <a:gd name="connsiteY1691" fmla="*/ 3025099 h 10285412"/>
              <a:gd name="connsiteX1692" fmla="*/ 7015163 w 8229600"/>
              <a:gd name="connsiteY1692" fmla="*/ 3024126 h 10285412"/>
              <a:gd name="connsiteX1693" fmla="*/ 7000844 w 8229600"/>
              <a:gd name="connsiteY1693" fmla="*/ 3038445 h 10285412"/>
              <a:gd name="connsiteX1694" fmla="*/ 7012902 w 8229600"/>
              <a:gd name="connsiteY1694" fmla="*/ 3039372 h 10285412"/>
              <a:gd name="connsiteX1695" fmla="*/ 7015682 w 8229600"/>
              <a:gd name="connsiteY1695" fmla="*/ 3053281 h 10285412"/>
              <a:gd name="connsiteX1696" fmla="*/ 7000844 w 8229600"/>
              <a:gd name="connsiteY1696" fmla="*/ 3053282 h 10285412"/>
              <a:gd name="connsiteX1697" fmla="*/ 6986008 w 8229600"/>
              <a:gd name="connsiteY1697" fmla="*/ 3053281 h 10285412"/>
              <a:gd name="connsiteX1698" fmla="*/ 6971168 w 8229600"/>
              <a:gd name="connsiteY1698" fmla="*/ 3068119 h 10285412"/>
              <a:gd name="connsiteX1699" fmla="*/ 6971168 w 8229600"/>
              <a:gd name="connsiteY1699" fmla="*/ 3059842 h 10285412"/>
              <a:gd name="connsiteX1700" fmla="*/ 6964992 w 8229600"/>
              <a:gd name="connsiteY1700" fmla="*/ 3078586 h 10285412"/>
              <a:gd name="connsiteX1701" fmla="*/ 6929456 w 8229600"/>
              <a:gd name="connsiteY1701" fmla="*/ 3078708 h 10285412"/>
              <a:gd name="connsiteX1702" fmla="*/ 6926150 w 8229600"/>
              <a:gd name="connsiteY1702" fmla="*/ 3079191 h 10285412"/>
              <a:gd name="connsiteX1703" fmla="*/ 6934237 w 8229600"/>
              <a:gd name="connsiteY1703" fmla="*/ 3100212 h 10285412"/>
              <a:gd name="connsiteX1704" fmla="*/ 6941496 w 8229600"/>
              <a:gd name="connsiteY1704" fmla="*/ 3097792 h 10285412"/>
              <a:gd name="connsiteX1705" fmla="*/ 6971168 w 8229600"/>
              <a:gd name="connsiteY1705" fmla="*/ 3097793 h 10285412"/>
              <a:gd name="connsiteX1706" fmla="*/ 6993426 w 8229600"/>
              <a:gd name="connsiteY1706" fmla="*/ 3075537 h 10285412"/>
              <a:gd name="connsiteX1707" fmla="*/ 7015684 w 8229600"/>
              <a:gd name="connsiteY1707" fmla="*/ 3068118 h 10285412"/>
              <a:gd name="connsiteX1708" fmla="*/ 7037940 w 8229600"/>
              <a:gd name="connsiteY1708" fmla="*/ 3075537 h 10285412"/>
              <a:gd name="connsiteX1709" fmla="*/ 7045358 w 8229600"/>
              <a:gd name="connsiteY1709" fmla="*/ 3097793 h 10285412"/>
              <a:gd name="connsiteX1710" fmla="*/ 7030522 w 8229600"/>
              <a:gd name="connsiteY1710" fmla="*/ 3127467 h 10285412"/>
              <a:gd name="connsiteX1711" fmla="*/ 7016342 w 8229600"/>
              <a:gd name="connsiteY1711" fmla="*/ 3127467 h 10285412"/>
              <a:gd name="connsiteX1712" fmla="*/ 7018479 w 8229600"/>
              <a:gd name="connsiteY1712" fmla="*/ 3131704 h 10285412"/>
              <a:gd name="connsiteX1713" fmla="*/ 7000844 w 8229600"/>
              <a:gd name="connsiteY1713" fmla="*/ 3134288 h 10285412"/>
              <a:gd name="connsiteX1714" fmla="*/ 7000844 w 8229600"/>
              <a:gd name="connsiteY1714" fmla="*/ 3142307 h 10285412"/>
              <a:gd name="connsiteX1715" fmla="*/ 7009370 w 8229600"/>
              <a:gd name="connsiteY1715" fmla="*/ 3159353 h 10285412"/>
              <a:gd name="connsiteX1716" fmla="*/ 7011448 w 8229600"/>
              <a:gd name="connsiteY1716" fmla="*/ 3153052 h 10285412"/>
              <a:gd name="connsiteX1717" fmla="*/ 7025635 w 8229600"/>
              <a:gd name="connsiteY1717" fmla="*/ 3145895 h 10285412"/>
              <a:gd name="connsiteX1718" fmla="*/ 7022117 w 8229600"/>
              <a:gd name="connsiteY1718" fmla="*/ 3156567 h 10285412"/>
              <a:gd name="connsiteX1719" fmla="*/ 7010826 w 8229600"/>
              <a:gd name="connsiteY1719" fmla="*/ 3162265 h 10285412"/>
              <a:gd name="connsiteX1720" fmla="*/ 7015684 w 8229600"/>
              <a:gd name="connsiteY1720" fmla="*/ 3171979 h 10285412"/>
              <a:gd name="connsiteX1721" fmla="*/ 7015684 w 8229600"/>
              <a:gd name="connsiteY1721" fmla="*/ 3201653 h 10285412"/>
              <a:gd name="connsiteX1722" fmla="*/ 7015595 w 8229600"/>
              <a:gd name="connsiteY1722" fmla="*/ 3201745 h 10285412"/>
              <a:gd name="connsiteX1723" fmla="*/ 7072090 w 8229600"/>
              <a:gd name="connsiteY1723" fmla="*/ 3220361 h 10285412"/>
              <a:gd name="connsiteX1724" fmla="*/ 7076602 w 8229600"/>
              <a:gd name="connsiteY1724" fmla="*/ 3222365 h 10285412"/>
              <a:gd name="connsiteX1725" fmla="*/ 7079672 w 8229600"/>
              <a:gd name="connsiteY1725" fmla="*/ 3207016 h 10285412"/>
              <a:gd name="connsiteX1726" fmla="*/ 7099508 w 8229600"/>
              <a:gd name="connsiteY1726" fmla="*/ 3203049 h 10285412"/>
              <a:gd name="connsiteX1727" fmla="*/ 7107439 w 8229600"/>
              <a:gd name="connsiteY1727" fmla="*/ 3210983 h 10285412"/>
              <a:gd name="connsiteX1728" fmla="*/ 7095559 w 8229600"/>
              <a:gd name="connsiteY1728" fmla="*/ 3230784 h 10285412"/>
              <a:gd name="connsiteX1729" fmla="*/ 7175302 w 8229600"/>
              <a:gd name="connsiteY1729" fmla="*/ 3266202 h 10285412"/>
              <a:gd name="connsiteX1730" fmla="*/ 7185976 w 8229600"/>
              <a:gd name="connsiteY1730" fmla="*/ 3269718 h 10285412"/>
              <a:gd name="connsiteX1731" fmla="*/ 7168270 w 8229600"/>
              <a:gd name="connsiteY1731" fmla="*/ 3287548 h 10285412"/>
              <a:gd name="connsiteX1732" fmla="*/ 7150563 w 8229600"/>
              <a:gd name="connsiteY1732" fmla="*/ 3305376 h 10285412"/>
              <a:gd name="connsiteX1733" fmla="*/ 7171969 w 8229600"/>
              <a:gd name="connsiteY1733" fmla="*/ 3330180 h 10285412"/>
              <a:gd name="connsiteX1734" fmla="*/ 7205808 w 8229600"/>
              <a:gd name="connsiteY1734" fmla="*/ 3353160 h 10285412"/>
              <a:gd name="connsiteX1735" fmla="*/ 7197016 w 8229600"/>
              <a:gd name="connsiteY1735" fmla="*/ 3379842 h 10285412"/>
              <a:gd name="connsiteX1736" fmla="*/ 7189982 w 8229600"/>
              <a:gd name="connsiteY1736" fmla="*/ 3401189 h 10285412"/>
              <a:gd name="connsiteX1737" fmla="*/ 7186465 w 8229600"/>
              <a:gd name="connsiteY1737" fmla="*/ 3411861 h 10285412"/>
              <a:gd name="connsiteX1738" fmla="*/ 7197139 w 8229600"/>
              <a:gd name="connsiteY1738" fmla="*/ 3415378 h 10285412"/>
              <a:gd name="connsiteX1739" fmla="*/ 7190105 w 8229600"/>
              <a:gd name="connsiteY1739" fmla="*/ 3436725 h 10285412"/>
              <a:gd name="connsiteX1740" fmla="*/ 7190225 w 8229600"/>
              <a:gd name="connsiteY1740" fmla="*/ 3472260 h 10285412"/>
              <a:gd name="connsiteX1741" fmla="*/ 7215212 w 8229600"/>
              <a:gd name="connsiteY1741" fmla="*/ 3504157 h 10285412"/>
              <a:gd name="connsiteX1742" fmla="*/ 7224126 w 8229600"/>
              <a:gd name="connsiteY1742" fmla="*/ 3513011 h 10285412"/>
              <a:gd name="connsiteX1743" fmla="*/ 7208179 w 8229600"/>
              <a:gd name="connsiteY1743" fmla="*/ 3525503 h 10285412"/>
              <a:gd name="connsiteX1744" fmla="*/ 7179799 w 8229600"/>
              <a:gd name="connsiteY1744" fmla="*/ 3539816 h 10285412"/>
              <a:gd name="connsiteX1745" fmla="*/ 7162365 w 8229600"/>
              <a:gd name="connsiteY1745" fmla="*/ 3542366 h 10285412"/>
              <a:gd name="connsiteX1746" fmla="*/ 7162978 w 8229600"/>
              <a:gd name="connsiteY1746" fmla="*/ 3544198 h 10285412"/>
              <a:gd name="connsiteX1747" fmla="*/ 7170911 w 8229600"/>
              <a:gd name="connsiteY1747" fmla="*/ 3560065 h 10285412"/>
              <a:gd name="connsiteX1748" fmla="*/ 7194710 w 8229600"/>
              <a:gd name="connsiteY1748" fmla="*/ 3599734 h 10285412"/>
              <a:gd name="connsiteX1749" fmla="*/ 7210579 w 8229600"/>
              <a:gd name="connsiteY1749" fmla="*/ 3655271 h 10285412"/>
              <a:gd name="connsiteX1750" fmla="*/ 7214543 w 8229600"/>
              <a:gd name="connsiteY1750" fmla="*/ 3690971 h 10285412"/>
              <a:gd name="connsiteX1751" fmla="*/ 7218515 w 8229600"/>
              <a:gd name="connsiteY1751" fmla="*/ 3718740 h 10285412"/>
              <a:gd name="connsiteX1752" fmla="*/ 7226446 w 8229600"/>
              <a:gd name="connsiteY1752" fmla="*/ 3742542 h 10285412"/>
              <a:gd name="connsiteX1753" fmla="*/ 7214543 w 8229600"/>
              <a:gd name="connsiteY1753" fmla="*/ 3746508 h 10285412"/>
              <a:gd name="connsiteX1754" fmla="*/ 7194712 w 8229600"/>
              <a:gd name="connsiteY1754" fmla="*/ 3742542 h 10285412"/>
              <a:gd name="connsiteX1755" fmla="*/ 7186778 w 8229600"/>
              <a:gd name="connsiteY1755" fmla="*/ 3750476 h 10285412"/>
              <a:gd name="connsiteX1756" fmla="*/ 7178842 w 8229600"/>
              <a:gd name="connsiteY1756" fmla="*/ 3774274 h 10285412"/>
              <a:gd name="connsiteX1757" fmla="*/ 7178842 w 8229600"/>
              <a:gd name="connsiteY1757" fmla="*/ 3784968 h 10285412"/>
              <a:gd name="connsiteX1758" fmla="*/ 7180657 w 8229600"/>
              <a:gd name="connsiteY1758" fmla="*/ 3788565 h 10285412"/>
              <a:gd name="connsiteX1759" fmla="*/ 7178844 w 8229600"/>
              <a:gd name="connsiteY1759" fmla="*/ 3786763 h 10285412"/>
              <a:gd name="connsiteX1760" fmla="*/ 7178844 w 8229600"/>
              <a:gd name="connsiteY1760" fmla="*/ 3790144 h 10285412"/>
              <a:gd name="connsiteX1761" fmla="*/ 7194709 w 8229600"/>
              <a:gd name="connsiteY1761" fmla="*/ 3790143 h 10285412"/>
              <a:gd name="connsiteX1762" fmla="*/ 7210577 w 8229600"/>
              <a:gd name="connsiteY1762" fmla="*/ 3790144 h 10285412"/>
              <a:gd name="connsiteX1763" fmla="*/ 7230413 w 8229600"/>
              <a:gd name="connsiteY1763" fmla="*/ 3802046 h 10285412"/>
              <a:gd name="connsiteX1764" fmla="*/ 7238345 w 8229600"/>
              <a:gd name="connsiteY1764" fmla="*/ 3817913 h 10285412"/>
              <a:gd name="connsiteX1765" fmla="*/ 7226447 w 8229600"/>
              <a:gd name="connsiteY1765" fmla="*/ 3853613 h 10285412"/>
              <a:gd name="connsiteX1766" fmla="*/ 7218512 w 8229600"/>
              <a:gd name="connsiteY1766" fmla="*/ 3893281 h 10285412"/>
              <a:gd name="connsiteX1767" fmla="*/ 7194710 w 8229600"/>
              <a:gd name="connsiteY1767" fmla="*/ 3901215 h 10285412"/>
              <a:gd name="connsiteX1768" fmla="*/ 7183587 w 8229600"/>
              <a:gd name="connsiteY1768" fmla="*/ 3917902 h 10285412"/>
              <a:gd name="connsiteX1769" fmla="*/ 7178844 w 8229600"/>
              <a:gd name="connsiteY1769" fmla="*/ 3925017 h 10285412"/>
              <a:gd name="connsiteX1770" fmla="*/ 7194710 w 8229600"/>
              <a:gd name="connsiteY1770" fmla="*/ 3948818 h 10285412"/>
              <a:gd name="connsiteX1771" fmla="*/ 7226444 w 8229600"/>
              <a:gd name="connsiteY1771" fmla="*/ 3948816 h 10285412"/>
              <a:gd name="connsiteX1772" fmla="*/ 7250247 w 8229600"/>
              <a:gd name="connsiteY1772" fmla="*/ 3956752 h 10285412"/>
              <a:gd name="connsiteX1773" fmla="*/ 7218513 w 8229600"/>
              <a:gd name="connsiteY1773" fmla="*/ 4020221 h 10285412"/>
              <a:gd name="connsiteX1774" fmla="*/ 7210576 w 8229600"/>
              <a:gd name="connsiteY1774" fmla="*/ 4044020 h 10285412"/>
              <a:gd name="connsiteX1775" fmla="*/ 7210579 w 8229600"/>
              <a:gd name="connsiteY1775" fmla="*/ 4075757 h 10285412"/>
              <a:gd name="connsiteX1776" fmla="*/ 7198678 w 8229600"/>
              <a:gd name="connsiteY1776" fmla="*/ 4103524 h 10285412"/>
              <a:gd name="connsiteX1777" fmla="*/ 7266115 w 8229600"/>
              <a:gd name="connsiteY1777" fmla="*/ 4178894 h 10285412"/>
              <a:gd name="connsiteX1778" fmla="*/ 7305782 w 8229600"/>
              <a:gd name="connsiteY1778" fmla="*/ 4234430 h 10285412"/>
              <a:gd name="connsiteX1779" fmla="*/ 7325617 w 8229600"/>
              <a:gd name="connsiteY1779" fmla="*/ 4262200 h 10285412"/>
              <a:gd name="connsiteX1780" fmla="*/ 7345453 w 8229600"/>
              <a:gd name="connsiteY1780" fmla="*/ 4289967 h 10285412"/>
              <a:gd name="connsiteX1781" fmla="*/ 7369252 w 8229600"/>
              <a:gd name="connsiteY1781" fmla="*/ 4329636 h 10285412"/>
              <a:gd name="connsiteX1782" fmla="*/ 7408920 w 8229600"/>
              <a:gd name="connsiteY1782" fmla="*/ 4448640 h 10285412"/>
              <a:gd name="connsiteX1783" fmla="*/ 7424787 w 8229600"/>
              <a:gd name="connsiteY1783" fmla="*/ 4464510 h 10285412"/>
              <a:gd name="connsiteX1784" fmla="*/ 7424788 w 8229600"/>
              <a:gd name="connsiteY1784" fmla="*/ 4480375 h 10285412"/>
              <a:gd name="connsiteX1785" fmla="*/ 7456522 w 8229600"/>
              <a:gd name="connsiteY1785" fmla="*/ 4512109 h 10285412"/>
              <a:gd name="connsiteX1786" fmla="*/ 7468424 w 8229600"/>
              <a:gd name="connsiteY1786" fmla="*/ 4539880 h 10285412"/>
              <a:gd name="connsiteX1787" fmla="*/ 7456522 w 8229600"/>
              <a:gd name="connsiteY1787" fmla="*/ 4543844 h 10285412"/>
              <a:gd name="connsiteX1788" fmla="*/ 7444621 w 8229600"/>
              <a:gd name="connsiteY1788" fmla="*/ 4579545 h 10285412"/>
              <a:gd name="connsiteX1789" fmla="*/ 7480323 w 8229600"/>
              <a:gd name="connsiteY1789" fmla="*/ 4631116 h 10285412"/>
              <a:gd name="connsiteX1790" fmla="*/ 7492223 w 8229600"/>
              <a:gd name="connsiteY1790" fmla="*/ 4650950 h 10285412"/>
              <a:gd name="connsiteX1791" fmla="*/ 7492225 w 8229600"/>
              <a:gd name="connsiteY1791" fmla="*/ 4666817 h 10285412"/>
              <a:gd name="connsiteX1792" fmla="*/ 7516023 w 8229600"/>
              <a:gd name="connsiteY1792" fmla="*/ 4690619 h 10285412"/>
              <a:gd name="connsiteX1793" fmla="*/ 7551728 w 8229600"/>
              <a:gd name="connsiteY1793" fmla="*/ 4734255 h 10285412"/>
              <a:gd name="connsiteX1794" fmla="*/ 7535861 w 8229600"/>
              <a:gd name="connsiteY1794" fmla="*/ 4797722 h 10285412"/>
              <a:gd name="connsiteX1795" fmla="*/ 7519994 w 8229600"/>
              <a:gd name="connsiteY1795" fmla="*/ 4813590 h 10285412"/>
              <a:gd name="connsiteX1796" fmla="*/ 7504124 w 8229600"/>
              <a:gd name="connsiteY1796" fmla="*/ 4845324 h 10285412"/>
              <a:gd name="connsiteX1797" fmla="*/ 7496192 w 8229600"/>
              <a:gd name="connsiteY1797" fmla="*/ 4837391 h 10285412"/>
              <a:gd name="connsiteX1798" fmla="*/ 7496189 w 8229600"/>
              <a:gd name="connsiteY1798" fmla="*/ 4821522 h 10285412"/>
              <a:gd name="connsiteX1799" fmla="*/ 7488257 w 8229600"/>
              <a:gd name="connsiteY1799" fmla="*/ 4781857 h 10285412"/>
              <a:gd name="connsiteX1800" fmla="*/ 7472391 w 8229600"/>
              <a:gd name="connsiteY1800" fmla="*/ 4750120 h 10285412"/>
              <a:gd name="connsiteX1801" fmla="*/ 7448590 w 8229600"/>
              <a:gd name="connsiteY1801" fmla="*/ 4758057 h 10285412"/>
              <a:gd name="connsiteX1802" fmla="*/ 7448590 w 8229600"/>
              <a:gd name="connsiteY1802" fmla="*/ 4773922 h 10285412"/>
              <a:gd name="connsiteX1803" fmla="*/ 7464455 w 8229600"/>
              <a:gd name="connsiteY1803" fmla="*/ 4773922 h 10285412"/>
              <a:gd name="connsiteX1804" fmla="*/ 7452557 w 8229600"/>
              <a:gd name="connsiteY1804" fmla="*/ 4777888 h 10285412"/>
              <a:gd name="connsiteX1805" fmla="*/ 7432721 w 8229600"/>
              <a:gd name="connsiteY1805" fmla="*/ 4789789 h 10285412"/>
              <a:gd name="connsiteX1806" fmla="*/ 7436691 w 8229600"/>
              <a:gd name="connsiteY1806" fmla="*/ 4809622 h 10285412"/>
              <a:gd name="connsiteX1807" fmla="*/ 7456524 w 8229600"/>
              <a:gd name="connsiteY1807" fmla="*/ 4813590 h 10285412"/>
              <a:gd name="connsiteX1808" fmla="*/ 7468420 w 8229600"/>
              <a:gd name="connsiteY1808" fmla="*/ 4849293 h 10285412"/>
              <a:gd name="connsiteX1809" fmla="*/ 7432721 w 8229600"/>
              <a:gd name="connsiteY1809" fmla="*/ 4869125 h 10285412"/>
              <a:gd name="connsiteX1810" fmla="*/ 7408920 w 8229600"/>
              <a:gd name="connsiteY1810" fmla="*/ 4892926 h 10285412"/>
              <a:gd name="connsiteX1811" fmla="*/ 7432721 w 8229600"/>
              <a:gd name="connsiteY1811" fmla="*/ 4908793 h 10285412"/>
              <a:gd name="connsiteX1812" fmla="*/ 7444621 w 8229600"/>
              <a:gd name="connsiteY1812" fmla="*/ 4928630 h 10285412"/>
              <a:gd name="connsiteX1813" fmla="*/ 7432721 w 8229600"/>
              <a:gd name="connsiteY1813" fmla="*/ 4932596 h 10285412"/>
              <a:gd name="connsiteX1814" fmla="*/ 7416854 w 8229600"/>
              <a:gd name="connsiteY1814" fmla="*/ 4948464 h 10285412"/>
              <a:gd name="connsiteX1815" fmla="*/ 7408922 w 8229600"/>
              <a:gd name="connsiteY1815" fmla="*/ 4956397 h 10285412"/>
              <a:gd name="connsiteX1816" fmla="*/ 7400986 w 8229600"/>
              <a:gd name="connsiteY1816" fmla="*/ 4948464 h 10285412"/>
              <a:gd name="connsiteX1817" fmla="*/ 7385121 w 8229600"/>
              <a:gd name="connsiteY1817" fmla="*/ 4980199 h 10285412"/>
              <a:gd name="connsiteX1818" fmla="*/ 7404951 w 8229600"/>
              <a:gd name="connsiteY1818" fmla="*/ 5007966 h 10285412"/>
              <a:gd name="connsiteX1819" fmla="*/ 7408920 w 8229600"/>
              <a:gd name="connsiteY1819" fmla="*/ 5019866 h 10285412"/>
              <a:gd name="connsiteX1820" fmla="*/ 7408923 w 8229600"/>
              <a:gd name="connsiteY1820" fmla="*/ 5035734 h 10285412"/>
              <a:gd name="connsiteX1821" fmla="*/ 7412887 w 8229600"/>
              <a:gd name="connsiteY1821" fmla="*/ 5047636 h 10285412"/>
              <a:gd name="connsiteX1822" fmla="*/ 7400987 w 8229600"/>
              <a:gd name="connsiteY1822" fmla="*/ 5043667 h 10285412"/>
              <a:gd name="connsiteX1823" fmla="*/ 7369254 w 8229600"/>
              <a:gd name="connsiteY1823" fmla="*/ 5043668 h 10285412"/>
              <a:gd name="connsiteX1824" fmla="*/ 7329583 w 8229600"/>
              <a:gd name="connsiteY1824" fmla="*/ 5083338 h 10285412"/>
              <a:gd name="connsiteX1825" fmla="*/ 7337518 w 8229600"/>
              <a:gd name="connsiteY1825" fmla="*/ 5123004 h 10285412"/>
              <a:gd name="connsiteX1826" fmla="*/ 7297850 w 8229600"/>
              <a:gd name="connsiteY1826" fmla="*/ 5162672 h 10285412"/>
              <a:gd name="connsiteX1827" fmla="*/ 7290901 w 8229600"/>
              <a:gd name="connsiteY1827" fmla="*/ 5169622 h 10285412"/>
              <a:gd name="connsiteX1828" fmla="*/ 7299107 w 8229600"/>
              <a:gd name="connsiteY1828" fmla="*/ 5178033 h 10285412"/>
              <a:gd name="connsiteX1829" fmla="*/ 7284107 w 8229600"/>
              <a:gd name="connsiteY1829" fmla="*/ 5176417 h 10285412"/>
              <a:gd name="connsiteX1830" fmla="*/ 7275460 w 8229600"/>
              <a:gd name="connsiteY1830" fmla="*/ 5185063 h 10285412"/>
              <a:gd name="connsiteX1831" fmla="*/ 7275460 w 8229600"/>
              <a:gd name="connsiteY1831" fmla="*/ 5186374 h 10285412"/>
              <a:gd name="connsiteX1832" fmla="*/ 7286679 w 8229600"/>
              <a:gd name="connsiteY1832" fmla="*/ 5197592 h 10285412"/>
              <a:gd name="connsiteX1833" fmla="*/ 7297899 w 8229600"/>
              <a:gd name="connsiteY1833" fmla="*/ 5197592 h 10285412"/>
              <a:gd name="connsiteX1834" fmla="*/ 7297899 w 8229600"/>
              <a:gd name="connsiteY1834" fmla="*/ 5208813 h 10285412"/>
              <a:gd name="connsiteX1835" fmla="*/ 7303509 w 8229600"/>
              <a:gd name="connsiteY1835" fmla="*/ 5234057 h 10285412"/>
              <a:gd name="connsiteX1836" fmla="*/ 7308930 w 8229600"/>
              <a:gd name="connsiteY1836" fmla="*/ 5238317 h 10285412"/>
              <a:gd name="connsiteX1837" fmla="*/ 7321650 w 8229600"/>
              <a:gd name="connsiteY1837" fmla="*/ 5234077 h 10285412"/>
              <a:gd name="connsiteX1838" fmla="*/ 7331822 w 8229600"/>
              <a:gd name="connsiteY1838" fmla="*/ 5232043 h 10285412"/>
              <a:gd name="connsiteX1839" fmla="*/ 7334234 w 8229600"/>
              <a:gd name="connsiteY1839" fmla="*/ 5227310 h 10285412"/>
              <a:gd name="connsiteX1840" fmla="*/ 7346380 w 8229600"/>
              <a:gd name="connsiteY1840" fmla="*/ 5208400 h 10285412"/>
              <a:gd name="connsiteX1841" fmla="*/ 7349074 w 8229600"/>
              <a:gd name="connsiteY1841" fmla="*/ 5183418 h 10285412"/>
              <a:gd name="connsiteX1842" fmla="*/ 7364258 w 8229600"/>
              <a:gd name="connsiteY1842" fmla="*/ 5159780 h 10285412"/>
              <a:gd name="connsiteX1843" fmla="*/ 7354457 w 8229600"/>
              <a:gd name="connsiteY1843" fmla="*/ 5133451 h 10285412"/>
              <a:gd name="connsiteX1844" fmla="*/ 7352766 w 8229600"/>
              <a:gd name="connsiteY1844" fmla="*/ 5125688 h 10285412"/>
              <a:gd name="connsiteX1845" fmla="*/ 7357150 w 8229600"/>
              <a:gd name="connsiteY1845" fmla="*/ 5108469 h 10285412"/>
              <a:gd name="connsiteX1846" fmla="*/ 7350732 w 8229600"/>
              <a:gd name="connsiteY1846" fmla="*/ 5097667 h 10285412"/>
              <a:gd name="connsiteX1847" fmla="*/ 7369297 w 8229600"/>
              <a:gd name="connsiteY1847" fmla="*/ 5089560 h 10285412"/>
              <a:gd name="connsiteX1848" fmla="*/ 7391451 w 8229600"/>
              <a:gd name="connsiteY1848" fmla="*/ 5086260 h 10285412"/>
              <a:gd name="connsiteX1849" fmla="*/ 7394279 w 8229600"/>
              <a:gd name="connsiteY1849" fmla="*/ 5092251 h 10285412"/>
              <a:gd name="connsiteX1850" fmla="*/ 7395971 w 8229600"/>
              <a:gd name="connsiteY1850" fmla="*/ 5100016 h 10285412"/>
              <a:gd name="connsiteX1851" fmla="*/ 7392324 w 8229600"/>
              <a:gd name="connsiteY1851" fmla="*/ 5114342 h 10285412"/>
              <a:gd name="connsiteX1852" fmla="*/ 7400987 w 8229600"/>
              <a:gd name="connsiteY1852" fmla="*/ 5123004 h 10285412"/>
              <a:gd name="connsiteX1853" fmla="*/ 7391764 w 8229600"/>
              <a:gd name="connsiteY1853" fmla="*/ 5127615 h 10285412"/>
              <a:gd name="connsiteX1854" fmla="*/ 7392275 w 8229600"/>
              <a:gd name="connsiteY1854" fmla="*/ 5157745 h 10285412"/>
              <a:gd name="connsiteX1855" fmla="*/ 7392218 w 8229600"/>
              <a:gd name="connsiteY1855" fmla="*/ 5162394 h 10285412"/>
              <a:gd name="connsiteX1856" fmla="*/ 7393055 w 8229600"/>
              <a:gd name="connsiteY1856" fmla="*/ 5162672 h 10285412"/>
              <a:gd name="connsiteX1857" fmla="*/ 7393053 w 8229600"/>
              <a:gd name="connsiteY1857" fmla="*/ 5178541 h 10285412"/>
              <a:gd name="connsiteX1858" fmla="*/ 7392031 w 8229600"/>
              <a:gd name="connsiteY1858" fmla="*/ 5177517 h 10285412"/>
              <a:gd name="connsiteX1859" fmla="*/ 7391620 w 8229600"/>
              <a:gd name="connsiteY1859" fmla="*/ 5210749 h 10285412"/>
              <a:gd name="connsiteX1860" fmla="*/ 7384758 w 8229600"/>
              <a:gd name="connsiteY1860" fmla="*/ 5217848 h 10285412"/>
              <a:gd name="connsiteX1861" fmla="*/ 7385121 w 8229600"/>
              <a:gd name="connsiteY1861" fmla="*/ 5218210 h 10285412"/>
              <a:gd name="connsiteX1862" fmla="*/ 7377188 w 8229600"/>
              <a:gd name="connsiteY1862" fmla="*/ 5226143 h 10285412"/>
              <a:gd name="connsiteX1863" fmla="*/ 7376961 w 8229600"/>
              <a:gd name="connsiteY1863" fmla="*/ 5225915 h 10285412"/>
              <a:gd name="connsiteX1864" fmla="*/ 7371709 w 8229600"/>
              <a:gd name="connsiteY1864" fmla="*/ 5231348 h 10285412"/>
              <a:gd name="connsiteX1865" fmla="*/ 7361319 w 8229600"/>
              <a:gd name="connsiteY1865" fmla="*/ 5237523 h 10285412"/>
              <a:gd name="connsiteX1866" fmla="*/ 7361319 w 8229600"/>
              <a:gd name="connsiteY1866" fmla="*/ 5238163 h 10285412"/>
              <a:gd name="connsiteX1867" fmla="*/ 7381507 w 8229600"/>
              <a:gd name="connsiteY1867" fmla="*/ 5257679 h 10285412"/>
              <a:gd name="connsiteX1868" fmla="*/ 7390963 w 8229600"/>
              <a:gd name="connsiteY1868" fmla="*/ 5263752 h 10285412"/>
              <a:gd name="connsiteX1869" fmla="*/ 7375435 w 8229600"/>
              <a:gd name="connsiteY1869" fmla="*/ 5267132 h 10285412"/>
              <a:gd name="connsiteX1870" fmla="*/ 7378817 w 8229600"/>
              <a:gd name="connsiteY1870" fmla="*/ 5282661 h 10285412"/>
              <a:gd name="connsiteX1871" fmla="*/ 7378746 w 8229600"/>
              <a:gd name="connsiteY1871" fmla="*/ 5283324 h 10285412"/>
              <a:gd name="connsiteX1872" fmla="*/ 7398878 w 8229600"/>
              <a:gd name="connsiteY1872" fmla="*/ 5287351 h 10285412"/>
              <a:gd name="connsiteX1873" fmla="*/ 7443756 w 8229600"/>
              <a:gd name="connsiteY1873" fmla="*/ 5309792 h 10285412"/>
              <a:gd name="connsiteX1874" fmla="*/ 7421318 w 8229600"/>
              <a:gd name="connsiteY1874" fmla="*/ 5326623 h 10285412"/>
              <a:gd name="connsiteX1875" fmla="*/ 7387658 w 8229600"/>
              <a:gd name="connsiteY1875" fmla="*/ 5332232 h 10285412"/>
              <a:gd name="connsiteX1876" fmla="*/ 7358266 w 8229600"/>
              <a:gd name="connsiteY1876" fmla="*/ 5336240 h 10285412"/>
              <a:gd name="connsiteX1877" fmla="*/ 7376813 w 8229600"/>
              <a:gd name="connsiteY1877" fmla="*/ 5348155 h 10285412"/>
              <a:gd name="connsiteX1878" fmla="*/ 7381884 w 8229600"/>
              <a:gd name="connsiteY1878" fmla="*/ 5371448 h 10285412"/>
              <a:gd name="connsiteX1879" fmla="*/ 7386957 w 8229600"/>
              <a:gd name="connsiteY1879" fmla="*/ 5394741 h 10285412"/>
              <a:gd name="connsiteX1880" fmla="*/ 7392028 w 8229600"/>
              <a:gd name="connsiteY1880" fmla="*/ 5418033 h 10285412"/>
              <a:gd name="connsiteX1881" fmla="*/ 7406555 w 8229600"/>
              <a:gd name="connsiteY1881" fmla="*/ 5447399 h 10285412"/>
              <a:gd name="connsiteX1882" fmla="*/ 7440994 w 8229600"/>
              <a:gd name="connsiteY1882" fmla="*/ 5456163 h 10285412"/>
              <a:gd name="connsiteX1883" fmla="*/ 7431539 w 8229600"/>
              <a:gd name="connsiteY1883" fmla="*/ 5450090 h 10285412"/>
              <a:gd name="connsiteX1884" fmla="*/ 7422084 w 8229600"/>
              <a:gd name="connsiteY1884" fmla="*/ 5444016 h 10285412"/>
              <a:gd name="connsiteX1885" fmla="*/ 7440649 w 8229600"/>
              <a:gd name="connsiteY1885" fmla="*/ 5435908 h 10285412"/>
              <a:gd name="connsiteX1886" fmla="*/ 7447067 w 8229600"/>
              <a:gd name="connsiteY1886" fmla="*/ 5446710 h 10285412"/>
              <a:gd name="connsiteX1887" fmla="*/ 7453140 w 8229600"/>
              <a:gd name="connsiteY1887" fmla="*/ 5437255 h 10285412"/>
              <a:gd name="connsiteX1888" fmla="*/ 7462594 w 8229600"/>
              <a:gd name="connsiteY1888" fmla="*/ 5443329 h 10285412"/>
              <a:gd name="connsiteX1889" fmla="*/ 7487578 w 8229600"/>
              <a:gd name="connsiteY1889" fmla="*/ 5446020 h 10285412"/>
              <a:gd name="connsiteX1890" fmla="*/ 7493652 w 8229600"/>
              <a:gd name="connsiteY1890" fmla="*/ 5436565 h 10285412"/>
              <a:gd name="connsiteX1891" fmla="*/ 7499725 w 8229600"/>
              <a:gd name="connsiteY1891" fmla="*/ 5427110 h 10285412"/>
              <a:gd name="connsiteX1892" fmla="*/ 7511871 w 8229600"/>
              <a:gd name="connsiteY1892" fmla="*/ 5408202 h 10285412"/>
              <a:gd name="connsiteX1893" fmla="*/ 7524363 w 8229600"/>
              <a:gd name="connsiteY1893" fmla="*/ 5409547 h 10285412"/>
              <a:gd name="connsiteX1894" fmla="*/ 7530781 w 8229600"/>
              <a:gd name="connsiteY1894" fmla="*/ 5420349 h 10285412"/>
              <a:gd name="connsiteX1895" fmla="*/ 7549691 w 8229600"/>
              <a:gd name="connsiteY1895" fmla="*/ 5432495 h 10285412"/>
              <a:gd name="connsiteX1896" fmla="*/ 7559146 w 8229600"/>
              <a:gd name="connsiteY1896" fmla="*/ 5438569 h 10285412"/>
              <a:gd name="connsiteX1897" fmla="*/ 7558145 w 8229600"/>
              <a:gd name="connsiteY1897" fmla="*/ 5471315 h 10285412"/>
              <a:gd name="connsiteX1898" fmla="*/ 7570981 w 8229600"/>
              <a:gd name="connsiteY1898" fmla="*/ 5492918 h 10285412"/>
              <a:gd name="connsiteX1899" fmla="*/ 7584819 w 8229600"/>
              <a:gd name="connsiteY1899" fmla="*/ 5481772 h 10285412"/>
              <a:gd name="connsiteX1900" fmla="*/ 7587855 w 8229600"/>
              <a:gd name="connsiteY1900" fmla="*/ 5477045 h 10285412"/>
              <a:gd name="connsiteX1901" fmla="*/ 7575363 w 8229600"/>
              <a:gd name="connsiteY1901" fmla="*/ 5475698 h 10285412"/>
              <a:gd name="connsiteX1902" fmla="*/ 7571982 w 8229600"/>
              <a:gd name="connsiteY1902" fmla="*/ 5460170 h 10285412"/>
              <a:gd name="connsiteX1903" fmla="*/ 7587509 w 8229600"/>
              <a:gd name="connsiteY1903" fmla="*/ 5456789 h 10285412"/>
              <a:gd name="connsiteX1904" fmla="*/ 7600346 w 8229600"/>
              <a:gd name="connsiteY1904" fmla="*/ 5478389 h 10285412"/>
              <a:gd name="connsiteX1905" fmla="*/ 7603728 w 8229600"/>
              <a:gd name="connsiteY1905" fmla="*/ 5493918 h 10285412"/>
              <a:gd name="connsiteX1906" fmla="*/ 7607109 w 8229600"/>
              <a:gd name="connsiteY1906" fmla="*/ 5509448 h 10285412"/>
              <a:gd name="connsiteX1907" fmla="*/ 7632092 w 8229600"/>
              <a:gd name="connsiteY1907" fmla="*/ 5512139 h 10285412"/>
              <a:gd name="connsiteX1908" fmla="*/ 7619256 w 8229600"/>
              <a:gd name="connsiteY1908" fmla="*/ 5490538 h 10285412"/>
              <a:gd name="connsiteX1909" fmla="*/ 7625328 w 8229600"/>
              <a:gd name="connsiteY1909" fmla="*/ 5481084 h 10285412"/>
              <a:gd name="connsiteX1910" fmla="*/ 7634785 w 8229600"/>
              <a:gd name="connsiteY1910" fmla="*/ 5487157 h 10285412"/>
              <a:gd name="connsiteX1911" fmla="*/ 7652003 w 8229600"/>
              <a:gd name="connsiteY1911" fmla="*/ 5491540 h 10285412"/>
              <a:gd name="connsiteX1912" fmla="*/ 7653693 w 8229600"/>
              <a:gd name="connsiteY1912" fmla="*/ 5499303 h 10285412"/>
              <a:gd name="connsiteX1913" fmla="*/ 7659767 w 8229600"/>
              <a:gd name="connsiteY1913" fmla="*/ 5489848 h 10285412"/>
              <a:gd name="connsiteX1914" fmla="*/ 7675295 w 8229600"/>
              <a:gd name="connsiteY1914" fmla="*/ 5486467 h 10285412"/>
              <a:gd name="connsiteX1915" fmla="*/ 7690824 w 8229600"/>
              <a:gd name="connsiteY1915" fmla="*/ 5483084 h 10285412"/>
              <a:gd name="connsiteX1916" fmla="*/ 7706351 w 8229600"/>
              <a:gd name="connsiteY1916" fmla="*/ 5479705 h 10285412"/>
              <a:gd name="connsiteX1917" fmla="*/ 7673293 w 8229600"/>
              <a:gd name="connsiteY1917" fmla="*/ 5551961 h 10285412"/>
              <a:gd name="connsiteX1918" fmla="*/ 7662491 w 8229600"/>
              <a:gd name="connsiteY1918" fmla="*/ 5558379 h 10285412"/>
              <a:gd name="connsiteX1919" fmla="*/ 7651689 w 8229600"/>
              <a:gd name="connsiteY1919" fmla="*/ 5564797 h 10285412"/>
              <a:gd name="connsiteX1920" fmla="*/ 7630090 w 8229600"/>
              <a:gd name="connsiteY1920" fmla="*/ 5577633 h 10285412"/>
              <a:gd name="connsiteX1921" fmla="*/ 7614561 w 8229600"/>
              <a:gd name="connsiteY1921" fmla="*/ 5581016 h 10285412"/>
              <a:gd name="connsiteX1922" fmla="*/ 7624015 w 8229600"/>
              <a:gd name="connsiteY1922" fmla="*/ 5587088 h 10285412"/>
              <a:gd name="connsiteX1923" fmla="*/ 7641235 w 8229600"/>
              <a:gd name="connsiteY1923" fmla="*/ 5591471 h 10285412"/>
              <a:gd name="connsiteX1924" fmla="*/ 7649000 w 8229600"/>
              <a:gd name="connsiteY1924" fmla="*/ 5589779 h 10285412"/>
              <a:gd name="connsiteX1925" fmla="*/ 7673982 w 8229600"/>
              <a:gd name="connsiteY1925" fmla="*/ 5592473 h 10285412"/>
              <a:gd name="connsiteX1926" fmla="*/ 7696273 w 8229600"/>
              <a:gd name="connsiteY1926" fmla="*/ 5620148 h 10285412"/>
              <a:gd name="connsiteX1927" fmla="*/ 7653758 w 8229600"/>
              <a:gd name="connsiteY1927" fmla="*/ 5686332 h 10285412"/>
              <a:gd name="connsiteX1928" fmla="*/ 7651066 w 8229600"/>
              <a:gd name="connsiteY1928" fmla="*/ 5711314 h 10285412"/>
              <a:gd name="connsiteX1929" fmla="*/ 7660522 w 8229600"/>
              <a:gd name="connsiteY1929" fmla="*/ 5717388 h 10285412"/>
              <a:gd name="connsiteX1930" fmla="*/ 7618007 w 8229600"/>
              <a:gd name="connsiteY1930" fmla="*/ 5783572 h 10285412"/>
              <a:gd name="connsiteX1931" fmla="*/ 7581567 w 8229600"/>
              <a:gd name="connsiteY1931" fmla="*/ 5840300 h 10285412"/>
              <a:gd name="connsiteX1932" fmla="*/ 7600476 w 8229600"/>
              <a:gd name="connsiteY1932" fmla="*/ 5852447 h 10285412"/>
              <a:gd name="connsiteX1933" fmla="*/ 7599161 w 8229600"/>
              <a:gd name="connsiteY1933" fmla="*/ 5958454 h 10285412"/>
              <a:gd name="connsiteX1934" fmla="*/ 7568983 w 8229600"/>
              <a:gd name="connsiteY1934" fmla="*/ 6062613 h 10285412"/>
              <a:gd name="connsiteX1935" fmla="*/ 7555990 w 8229600"/>
              <a:gd name="connsiteY1935" fmla="*/ 6127378 h 10285412"/>
              <a:gd name="connsiteX1936" fmla="*/ 7583137 w 8229600"/>
              <a:gd name="connsiteY1936" fmla="*/ 6147002 h 10285412"/>
              <a:gd name="connsiteX1937" fmla="*/ 7585662 w 8229600"/>
              <a:gd name="connsiteY1937" fmla="*/ 6162690 h 10285412"/>
              <a:gd name="connsiteX1938" fmla="*/ 7586923 w 8229600"/>
              <a:gd name="connsiteY1938" fmla="*/ 6170535 h 10285412"/>
              <a:gd name="connsiteX1939" fmla="*/ 7588188 w 8229600"/>
              <a:gd name="connsiteY1939" fmla="*/ 6178380 h 10285412"/>
              <a:gd name="connsiteX1940" fmla="*/ 7585352 w 8229600"/>
              <a:gd name="connsiteY1940" fmla="*/ 6189700 h 10285412"/>
              <a:gd name="connsiteX1941" fmla="*/ 7600845 w 8229600"/>
              <a:gd name="connsiteY1941" fmla="*/ 6194937 h 10285412"/>
              <a:gd name="connsiteX1942" fmla="*/ 7619169 w 8229600"/>
              <a:gd name="connsiteY1942" fmla="*/ 6218396 h 10285412"/>
              <a:gd name="connsiteX1943" fmla="*/ 7632091 w 8229600"/>
              <a:gd name="connsiteY1943" fmla="*/ 6245061 h 10285412"/>
              <a:gd name="connsiteX1944" fmla="*/ 7632206 w 8229600"/>
              <a:gd name="connsiteY1944" fmla="*/ 6251780 h 10285412"/>
              <a:gd name="connsiteX1945" fmla="*/ 7647882 w 8229600"/>
              <a:gd name="connsiteY1945" fmla="*/ 6249257 h 10285412"/>
              <a:gd name="connsiteX1946" fmla="*/ 7660282 w 8229600"/>
              <a:gd name="connsiteY1946" fmla="*/ 6251285 h 10285412"/>
              <a:gd name="connsiteX1947" fmla="*/ 7668125 w 8229600"/>
              <a:gd name="connsiteY1947" fmla="*/ 6250024 h 10285412"/>
              <a:gd name="connsiteX1948" fmla="*/ 7672680 w 8229600"/>
              <a:gd name="connsiteY1948" fmla="*/ 6253314 h 10285412"/>
              <a:gd name="connsiteX1949" fmla="*/ 7666097 w 8229600"/>
              <a:gd name="connsiteY1949" fmla="*/ 6262423 h 10285412"/>
              <a:gd name="connsiteX1950" fmla="*/ 7675206 w 8229600"/>
              <a:gd name="connsiteY1950" fmla="*/ 6269003 h 10285412"/>
              <a:gd name="connsiteX1951" fmla="*/ 7659516 w 8229600"/>
              <a:gd name="connsiteY1951" fmla="*/ 6271529 h 10285412"/>
              <a:gd name="connsiteX1952" fmla="*/ 7645854 w 8229600"/>
              <a:gd name="connsiteY1952" fmla="*/ 6261655 h 10285412"/>
              <a:gd name="connsiteX1953" fmla="*/ 7632204 w 8229600"/>
              <a:gd name="connsiteY1953" fmla="*/ 6251791 h 10285412"/>
              <a:gd name="connsiteX1954" fmla="*/ 7632349 w 8229600"/>
              <a:gd name="connsiteY1954" fmla="*/ 6260252 h 10285412"/>
              <a:gd name="connsiteX1955" fmla="*/ 7645185 w 8229600"/>
              <a:gd name="connsiteY1955" fmla="*/ 6281856 h 10285412"/>
              <a:gd name="connsiteX1956" fmla="*/ 7673548 w 8229600"/>
              <a:gd name="connsiteY1956" fmla="*/ 6300075 h 10285412"/>
              <a:gd name="connsiteX1957" fmla="*/ 7677275 w 8229600"/>
              <a:gd name="connsiteY1957" fmla="*/ 6335859 h 10285412"/>
              <a:gd name="connsiteX1958" fmla="*/ 7687074 w 8229600"/>
              <a:gd name="connsiteY1958" fmla="*/ 6362188 h 10285412"/>
              <a:gd name="connsiteX1959" fmla="*/ 7674584 w 8229600"/>
              <a:gd name="connsiteY1959" fmla="*/ 6360843 h 10285412"/>
              <a:gd name="connsiteX1960" fmla="*/ 7652638 w 8229600"/>
              <a:gd name="connsiteY1960" fmla="*/ 6353423 h 10285412"/>
              <a:gd name="connsiteX1961" fmla="*/ 7621236 w 8229600"/>
              <a:gd name="connsiteY1961" fmla="*/ 6339929 h 10285412"/>
              <a:gd name="connsiteX1962" fmla="*/ 7586798 w 8229600"/>
              <a:gd name="connsiteY1962" fmla="*/ 6331164 h 10285412"/>
              <a:gd name="connsiteX1963" fmla="*/ 7566542 w 8229600"/>
              <a:gd name="connsiteY1963" fmla="*/ 6331507 h 10285412"/>
              <a:gd name="connsiteX1964" fmla="*/ 7557432 w 8229600"/>
              <a:gd name="connsiteY1964" fmla="*/ 6345690 h 10285412"/>
              <a:gd name="connsiteX1965" fmla="*/ 7565540 w 8229600"/>
              <a:gd name="connsiteY1965" fmla="*/ 6364256 h 10285412"/>
              <a:gd name="connsiteX1966" fmla="*/ 7588521 w 8229600"/>
              <a:gd name="connsiteY1966" fmla="*/ 6432442 h 10285412"/>
              <a:gd name="connsiteX1967" fmla="*/ 7598148 w 8229600"/>
              <a:gd name="connsiteY1967" fmla="*/ 6448643 h 10285412"/>
              <a:gd name="connsiteX1968" fmla="*/ 7601396 w 8229600"/>
              <a:gd name="connsiteY1968" fmla="*/ 6460517 h 10285412"/>
              <a:gd name="connsiteX1969" fmla="*/ 7599730 w 8229600"/>
              <a:gd name="connsiteY1969" fmla="*/ 6450165 h 10285412"/>
              <a:gd name="connsiteX1970" fmla="*/ 7611363 w 8229600"/>
              <a:gd name="connsiteY1970" fmla="*/ 6472436 h 10285412"/>
              <a:gd name="connsiteX1971" fmla="*/ 7603003 w 8229600"/>
              <a:gd name="connsiteY1971" fmla="*/ 6466396 h 10285412"/>
              <a:gd name="connsiteX1972" fmla="*/ 7608119 w 8229600"/>
              <a:gd name="connsiteY1972" fmla="*/ 6485100 h 10285412"/>
              <a:gd name="connsiteX1973" fmla="*/ 7604427 w 8229600"/>
              <a:gd name="connsiteY1973" fmla="*/ 6542831 h 10285412"/>
              <a:gd name="connsiteX1974" fmla="*/ 7600732 w 8229600"/>
              <a:gd name="connsiteY1974" fmla="*/ 6600560 h 10285412"/>
              <a:gd name="connsiteX1975" fmla="*/ 7608841 w 8229600"/>
              <a:gd name="connsiteY1975" fmla="*/ 6619127 h 10285412"/>
              <a:gd name="connsiteX1976" fmla="*/ 7623023 w 8229600"/>
              <a:gd name="connsiteY1976" fmla="*/ 6628237 h 10285412"/>
              <a:gd name="connsiteX1977" fmla="*/ 7622930 w 8229600"/>
              <a:gd name="connsiteY1977" fmla="*/ 6629085 h 10285412"/>
              <a:gd name="connsiteX1978" fmla="*/ 7634086 w 8229600"/>
              <a:gd name="connsiteY1978" fmla="*/ 6613651 h 10285412"/>
              <a:gd name="connsiteX1979" fmla="*/ 7636609 w 8229600"/>
              <a:gd name="connsiteY1979" fmla="*/ 6629340 h 10285412"/>
              <a:gd name="connsiteX1980" fmla="*/ 7630028 w 8229600"/>
              <a:gd name="connsiteY1980" fmla="*/ 6638447 h 10285412"/>
              <a:gd name="connsiteX1981" fmla="*/ 7621440 w 8229600"/>
              <a:gd name="connsiteY1981" fmla="*/ 6642934 h 10285412"/>
              <a:gd name="connsiteX1982" fmla="*/ 7620331 w 8229600"/>
              <a:gd name="connsiteY1982" fmla="*/ 6653221 h 10285412"/>
              <a:gd name="connsiteX1983" fmla="*/ 7614948 w 8229600"/>
              <a:gd name="connsiteY1983" fmla="*/ 6703185 h 10285412"/>
              <a:gd name="connsiteX1984" fmla="*/ 7628471 w 8229600"/>
              <a:gd name="connsiteY1984" fmla="*/ 6765299 h 10285412"/>
              <a:gd name="connsiteX1985" fmla="*/ 7643343 w 8229600"/>
              <a:gd name="connsiteY1985" fmla="*/ 6814920 h 10285412"/>
              <a:gd name="connsiteX1986" fmla="*/ 7667669 w 8229600"/>
              <a:gd name="connsiteY1986" fmla="*/ 6870615 h 10285412"/>
              <a:gd name="connsiteX1987" fmla="*/ 7688269 w 8229600"/>
              <a:gd name="connsiteY1987" fmla="*/ 6890526 h 10285412"/>
              <a:gd name="connsiteX1988" fmla="*/ 7699415 w 8229600"/>
              <a:gd name="connsiteY1988" fmla="*/ 6904365 h 10285412"/>
              <a:gd name="connsiteX1989" fmla="*/ 7730471 w 8229600"/>
              <a:gd name="connsiteY1989" fmla="*/ 6897601 h 10285412"/>
              <a:gd name="connsiteX1990" fmla="*/ 7780438 w 8229600"/>
              <a:gd name="connsiteY1990" fmla="*/ 6902986 h 10285412"/>
              <a:gd name="connsiteX1991" fmla="*/ 7792930 w 8229600"/>
              <a:gd name="connsiteY1991" fmla="*/ 6904332 h 10285412"/>
              <a:gd name="connsiteX1992" fmla="*/ 7794275 w 8229600"/>
              <a:gd name="connsiteY1992" fmla="*/ 6891840 h 10285412"/>
              <a:gd name="connsiteX1993" fmla="*/ 7802040 w 8229600"/>
              <a:gd name="connsiteY1993" fmla="*/ 6890150 h 10285412"/>
              <a:gd name="connsiteX1994" fmla="*/ 7808803 w 8229600"/>
              <a:gd name="connsiteY1994" fmla="*/ 6921206 h 10285412"/>
              <a:gd name="connsiteX1995" fmla="*/ 7821639 w 8229600"/>
              <a:gd name="connsiteY1995" fmla="*/ 6942808 h 10285412"/>
              <a:gd name="connsiteX1996" fmla="*/ 7834473 w 8229600"/>
              <a:gd name="connsiteY1996" fmla="*/ 6964409 h 10285412"/>
              <a:gd name="connsiteX1997" fmla="*/ 7790581 w 8229600"/>
              <a:gd name="connsiteY1997" fmla="*/ 6949571 h 10285412"/>
              <a:gd name="connsiteX1998" fmla="*/ 7797345 w 8229600"/>
              <a:gd name="connsiteY1998" fmla="*/ 6980628 h 10285412"/>
              <a:gd name="connsiteX1999" fmla="*/ 7782505 w 8229600"/>
              <a:gd name="connsiteY1999" fmla="*/ 7024521 h 10285412"/>
              <a:gd name="connsiteX2000" fmla="*/ 7773739 w 8229600"/>
              <a:gd name="connsiteY2000" fmla="*/ 7058958 h 10285412"/>
              <a:gd name="connsiteX2001" fmla="*/ 7796031 w 8229600"/>
              <a:gd name="connsiteY2001" fmla="*/ 7086633 h 10285412"/>
              <a:gd name="connsiteX2002" fmla="*/ 7752827 w 8229600"/>
              <a:gd name="connsiteY2002" fmla="*/ 7112306 h 10285412"/>
              <a:gd name="connsiteX2003" fmla="*/ 7727843 w 8229600"/>
              <a:gd name="connsiteY2003" fmla="*/ 7109612 h 10285412"/>
              <a:gd name="connsiteX2004" fmla="*/ 7693406 w 8229600"/>
              <a:gd name="connsiteY2004" fmla="*/ 7100847 h 10285412"/>
              <a:gd name="connsiteX2005" fmla="*/ 7628601 w 8229600"/>
              <a:gd name="connsiteY2005" fmla="*/ 7139356 h 10285412"/>
              <a:gd name="connsiteX2006" fmla="*/ 7638056 w 8229600"/>
              <a:gd name="connsiteY2006" fmla="*/ 7145429 h 10285412"/>
              <a:gd name="connsiteX2007" fmla="*/ 7650203 w 8229600"/>
              <a:gd name="connsiteY2007" fmla="*/ 7126520 h 10285412"/>
              <a:gd name="connsiteX2008" fmla="*/ 7658311 w 8229600"/>
              <a:gd name="connsiteY2008" fmla="*/ 7145085 h 10285412"/>
              <a:gd name="connsiteX2009" fmla="*/ 7638744 w 8229600"/>
              <a:gd name="connsiteY2009" fmla="*/ 7185940 h 10285412"/>
              <a:gd name="connsiteX2010" fmla="*/ 7619179 w 8229600"/>
              <a:gd name="connsiteY2010" fmla="*/ 7226796 h 10285412"/>
              <a:gd name="connsiteX2011" fmla="*/ 7629752 w 8229600"/>
              <a:gd name="connsiteY2011" fmla="*/ 7244590 h 10285412"/>
              <a:gd name="connsiteX2012" fmla="*/ 7630570 w 8229600"/>
              <a:gd name="connsiteY2012" fmla="*/ 7241985 h 10285412"/>
              <a:gd name="connsiteX2013" fmla="*/ 7635890 w 8229600"/>
              <a:gd name="connsiteY2013" fmla="*/ 7225031 h 10285412"/>
              <a:gd name="connsiteX2014" fmla="*/ 7651582 w 8229600"/>
              <a:gd name="connsiteY2014" fmla="*/ 7222506 h 10285412"/>
              <a:gd name="connsiteX2015" fmla="*/ 7640940 w 8229600"/>
              <a:gd name="connsiteY2015" fmla="*/ 7256411 h 10285412"/>
              <a:gd name="connsiteX2016" fmla="*/ 7635871 w 8229600"/>
              <a:gd name="connsiteY2016" fmla="*/ 7257227 h 10285412"/>
              <a:gd name="connsiteX2017" fmla="*/ 7640122 w 8229600"/>
              <a:gd name="connsiteY2017" fmla="*/ 7266963 h 10285412"/>
              <a:gd name="connsiteX2018" fmla="*/ 7624595 w 8229600"/>
              <a:gd name="connsiteY2018" fmla="*/ 7270344 h 10285412"/>
              <a:gd name="connsiteX2019" fmla="*/ 7609755 w 8229600"/>
              <a:gd name="connsiteY2019" fmla="*/ 7314237 h 10285412"/>
              <a:gd name="connsiteX2020" fmla="*/ 7625128 w 8229600"/>
              <a:gd name="connsiteY2020" fmla="*/ 7347484 h 10285412"/>
              <a:gd name="connsiteX2021" fmla="*/ 7644506 w 8229600"/>
              <a:gd name="connsiteY2021" fmla="*/ 7352418 h 10285412"/>
              <a:gd name="connsiteX2022" fmla="*/ 7656090 w 8229600"/>
              <a:gd name="connsiteY2022" fmla="*/ 7350553 h 10285412"/>
              <a:gd name="connsiteX2023" fmla="*/ 7662672 w 8229600"/>
              <a:gd name="connsiteY2023" fmla="*/ 7341445 h 10285412"/>
              <a:gd name="connsiteX2024" fmla="*/ 7669256 w 8229600"/>
              <a:gd name="connsiteY2024" fmla="*/ 7332339 h 10285412"/>
              <a:gd name="connsiteX2025" fmla="*/ 7663439 w 8229600"/>
              <a:gd name="connsiteY2025" fmla="*/ 7321202 h 10285412"/>
              <a:gd name="connsiteX2026" fmla="*/ 7673314 w 8229600"/>
              <a:gd name="connsiteY2026" fmla="*/ 7307540 h 10285412"/>
              <a:gd name="connsiteX2027" fmla="*/ 7677372 w 8229600"/>
              <a:gd name="connsiteY2027" fmla="*/ 7282742 h 10285412"/>
              <a:gd name="connsiteX2028" fmla="*/ 7680662 w 8229600"/>
              <a:gd name="connsiteY2028" fmla="*/ 7278190 h 10285412"/>
              <a:gd name="connsiteX2029" fmla="*/ 7690537 w 8229600"/>
              <a:gd name="connsiteY2029" fmla="*/ 7264528 h 10285412"/>
              <a:gd name="connsiteX2030" fmla="*/ 7699645 w 8229600"/>
              <a:gd name="connsiteY2030" fmla="*/ 7271111 h 10285412"/>
              <a:gd name="connsiteX2031" fmla="*/ 7706226 w 8229600"/>
              <a:gd name="connsiteY2031" fmla="*/ 7262002 h 10285412"/>
              <a:gd name="connsiteX2032" fmla="*/ 7717363 w 8229600"/>
              <a:gd name="connsiteY2032" fmla="*/ 7256188 h 10285412"/>
              <a:gd name="connsiteX2033" fmla="*/ 7731024 w 8229600"/>
              <a:gd name="connsiteY2033" fmla="*/ 7266061 h 10285412"/>
              <a:gd name="connsiteX2034" fmla="*/ 7764929 w 8229600"/>
              <a:gd name="connsiteY2034" fmla="*/ 7276700 h 10285412"/>
              <a:gd name="connsiteX2035" fmla="*/ 7774038 w 8229600"/>
              <a:gd name="connsiteY2035" fmla="*/ 7283284 h 10285412"/>
              <a:gd name="connsiteX2036" fmla="*/ 7760873 w 8229600"/>
              <a:gd name="connsiteY2036" fmla="*/ 7301498 h 10285412"/>
              <a:gd name="connsiteX2037" fmla="*/ 7745183 w 8229600"/>
              <a:gd name="connsiteY2037" fmla="*/ 7304024 h 10285412"/>
              <a:gd name="connsiteX2038" fmla="*/ 7713801 w 8229600"/>
              <a:gd name="connsiteY2038" fmla="*/ 7309072 h 10285412"/>
              <a:gd name="connsiteX2039" fmla="*/ 7691528 w 8229600"/>
              <a:gd name="connsiteY2039" fmla="*/ 7320705 h 10285412"/>
              <a:gd name="connsiteX2040" fmla="*/ 7707218 w 8229600"/>
              <a:gd name="connsiteY2040" fmla="*/ 7318182 h 10285412"/>
              <a:gd name="connsiteX2041" fmla="*/ 7694053 w 8229600"/>
              <a:gd name="connsiteY2041" fmla="*/ 7336397 h 10285412"/>
              <a:gd name="connsiteX2042" fmla="*/ 7678363 w 8229600"/>
              <a:gd name="connsiteY2042" fmla="*/ 7338922 h 10285412"/>
              <a:gd name="connsiteX2043" fmla="*/ 7662201 w 8229600"/>
              <a:gd name="connsiteY2043" fmla="*/ 7361282 h 10285412"/>
              <a:gd name="connsiteX2044" fmla="*/ 7669865 w 8229600"/>
              <a:gd name="connsiteY2044" fmla="*/ 7366206 h 10285412"/>
              <a:gd name="connsiteX2045" fmla="*/ 7657718 w 8229600"/>
              <a:gd name="connsiteY2045" fmla="*/ 7385116 h 10285412"/>
              <a:gd name="connsiteX2046" fmla="*/ 7664137 w 8229600"/>
              <a:gd name="connsiteY2046" fmla="*/ 7395917 h 10285412"/>
              <a:gd name="connsiteX2047" fmla="*/ 7655027 w 8229600"/>
              <a:gd name="connsiteY2047" fmla="*/ 7410100 h 10285412"/>
              <a:gd name="connsiteX2048" fmla="*/ 7636117 w 8229600"/>
              <a:gd name="connsiteY2048" fmla="*/ 7397952 h 10285412"/>
              <a:gd name="connsiteX2049" fmla="*/ 7623624 w 8229600"/>
              <a:gd name="connsiteY2049" fmla="*/ 7396607 h 10285412"/>
              <a:gd name="connsiteX2050" fmla="*/ 7633424 w 8229600"/>
              <a:gd name="connsiteY2050" fmla="*/ 7422936 h 10285412"/>
              <a:gd name="connsiteX2051" fmla="*/ 7627351 w 8229600"/>
              <a:gd name="connsiteY2051" fmla="*/ 7432389 h 10285412"/>
              <a:gd name="connsiteX2052" fmla="*/ 7616683 w 8229600"/>
              <a:gd name="connsiteY2052" fmla="*/ 7433501 h 10285412"/>
              <a:gd name="connsiteX2053" fmla="*/ 7608219 w 8229600"/>
              <a:gd name="connsiteY2053" fmla="*/ 7437921 h 10285412"/>
              <a:gd name="connsiteX2054" fmla="*/ 7605750 w 8229600"/>
              <a:gd name="connsiteY2054" fmla="*/ 7445227 h 10285412"/>
              <a:gd name="connsiteX2055" fmla="*/ 7609164 w 8229600"/>
              <a:gd name="connsiteY2055" fmla="*/ 7460909 h 10285412"/>
              <a:gd name="connsiteX2056" fmla="*/ 7625430 w 8229600"/>
              <a:gd name="connsiteY2056" fmla="*/ 7460114 h 10285412"/>
              <a:gd name="connsiteX2057" fmla="*/ 7652259 w 8229600"/>
              <a:gd name="connsiteY2057" fmla="*/ 7451775 h 10285412"/>
              <a:gd name="connsiteX2058" fmla="*/ 7653024 w 8229600"/>
              <a:gd name="connsiteY2058" fmla="*/ 7431528 h 10285412"/>
              <a:gd name="connsiteX2059" fmla="*/ 7659607 w 8229600"/>
              <a:gd name="connsiteY2059" fmla="*/ 7422422 h 10285412"/>
              <a:gd name="connsiteX2060" fmla="*/ 7695046 w 8229600"/>
              <a:gd name="connsiteY2060" fmla="*/ 7392575 h 10285412"/>
              <a:gd name="connsiteX2061" fmla="*/ 7712266 w 8229600"/>
              <a:gd name="connsiteY2061" fmla="*/ 7349560 h 10285412"/>
              <a:gd name="connsiteX2062" fmla="*/ 7725435 w 8229600"/>
              <a:gd name="connsiteY2062" fmla="*/ 7331347 h 10285412"/>
              <a:gd name="connsiteX2063" fmla="*/ 7734541 w 8229600"/>
              <a:gd name="connsiteY2063" fmla="*/ 7337928 h 10285412"/>
              <a:gd name="connsiteX2064" fmla="*/ 7755282 w 8229600"/>
              <a:gd name="connsiteY2064" fmla="*/ 7366785 h 10285412"/>
              <a:gd name="connsiteX2065" fmla="*/ 7740504 w 8229600"/>
              <a:gd name="connsiteY2065" fmla="*/ 7413875 h 10285412"/>
              <a:gd name="connsiteX2066" fmla="*/ 7738058 w 8229600"/>
              <a:gd name="connsiteY2066" fmla="*/ 7409798 h 10285412"/>
              <a:gd name="connsiteX2067" fmla="*/ 7724892 w 8229600"/>
              <a:gd name="connsiteY2067" fmla="*/ 7428013 h 10285412"/>
              <a:gd name="connsiteX2068" fmla="*/ 7727419 w 8229600"/>
              <a:gd name="connsiteY2068" fmla="*/ 7443705 h 10285412"/>
              <a:gd name="connsiteX2069" fmla="*/ 7734591 w 8229600"/>
              <a:gd name="connsiteY2069" fmla="*/ 7432712 h 10285412"/>
              <a:gd name="connsiteX2070" fmla="*/ 7723361 w 8229600"/>
              <a:gd name="connsiteY2070" fmla="*/ 7468501 h 10285412"/>
              <a:gd name="connsiteX2071" fmla="*/ 7711726 w 8229600"/>
              <a:gd name="connsiteY2071" fmla="*/ 7446230 h 10285412"/>
              <a:gd name="connsiteX2072" fmla="*/ 7704649 w 8229600"/>
              <a:gd name="connsiteY2072" fmla="*/ 7427247 h 10285412"/>
              <a:gd name="connsiteX2073" fmla="*/ 7690987 w 8229600"/>
              <a:gd name="connsiteY2073" fmla="*/ 7417373 h 10285412"/>
              <a:gd name="connsiteX2074" fmla="*/ 7684403 w 8229600"/>
              <a:gd name="connsiteY2074" fmla="*/ 7426482 h 10285412"/>
              <a:gd name="connsiteX2075" fmla="*/ 7671241 w 8229600"/>
              <a:gd name="connsiteY2075" fmla="*/ 7444695 h 10285412"/>
              <a:gd name="connsiteX2076" fmla="*/ 7673763 w 8229600"/>
              <a:gd name="connsiteY2076" fmla="*/ 7460385 h 10285412"/>
              <a:gd name="connsiteX2077" fmla="*/ 7684136 w 8229600"/>
              <a:gd name="connsiteY2077" fmla="*/ 7474813 h 10285412"/>
              <a:gd name="connsiteX2078" fmla="*/ 7685397 w 8229600"/>
              <a:gd name="connsiteY2078" fmla="*/ 7482658 h 10285412"/>
              <a:gd name="connsiteX2079" fmla="*/ 7687922 w 8229600"/>
              <a:gd name="connsiteY2079" fmla="*/ 7498350 h 10285412"/>
              <a:gd name="connsiteX2080" fmla="*/ 7698293 w 8229600"/>
              <a:gd name="connsiteY2080" fmla="*/ 7512775 h 10285412"/>
              <a:gd name="connsiteX2081" fmla="*/ 7703610 w 8229600"/>
              <a:gd name="connsiteY2081" fmla="*/ 7495823 h 10285412"/>
              <a:gd name="connsiteX2082" fmla="*/ 7725885 w 8229600"/>
              <a:gd name="connsiteY2082" fmla="*/ 7484189 h 10285412"/>
              <a:gd name="connsiteX2083" fmla="*/ 7706135 w 8229600"/>
              <a:gd name="connsiteY2083" fmla="*/ 7511515 h 10285412"/>
              <a:gd name="connsiteX2084" fmla="*/ 7733459 w 8229600"/>
              <a:gd name="connsiteY2084" fmla="*/ 7531263 h 10285412"/>
              <a:gd name="connsiteX2085" fmla="*/ 7758256 w 8229600"/>
              <a:gd name="connsiteY2085" fmla="*/ 7535319 h 10285412"/>
              <a:gd name="connsiteX2086" fmla="*/ 7741033 w 8229600"/>
              <a:gd name="connsiteY2086" fmla="*/ 7578334 h 10285412"/>
              <a:gd name="connsiteX2087" fmla="*/ 7718761 w 8229600"/>
              <a:gd name="connsiteY2087" fmla="*/ 7589966 h 10285412"/>
              <a:gd name="connsiteX2088" fmla="*/ 7765832 w 8229600"/>
              <a:gd name="connsiteY2088" fmla="*/ 7582391 h 10285412"/>
              <a:gd name="connsiteX2089" fmla="*/ 7784047 w 8229600"/>
              <a:gd name="connsiteY2089" fmla="*/ 7595557 h 10285412"/>
              <a:gd name="connsiteX2090" fmla="*/ 7773407 w 8229600"/>
              <a:gd name="connsiteY2090" fmla="*/ 7629460 h 10285412"/>
              <a:gd name="connsiteX2091" fmla="*/ 7760240 w 8229600"/>
              <a:gd name="connsiteY2091" fmla="*/ 7647676 h 10285412"/>
              <a:gd name="connsiteX2092" fmla="*/ 7765290 w 8229600"/>
              <a:gd name="connsiteY2092" fmla="*/ 7679056 h 10285412"/>
              <a:gd name="connsiteX2093" fmla="*/ 7758709 w 8229600"/>
              <a:gd name="connsiteY2093" fmla="*/ 7688165 h 10285412"/>
              <a:gd name="connsiteX2094" fmla="*/ 7761234 w 8229600"/>
              <a:gd name="connsiteY2094" fmla="*/ 7703855 h 10285412"/>
              <a:gd name="connsiteX2095" fmla="*/ 7774400 w 8229600"/>
              <a:gd name="connsiteY2095" fmla="*/ 7685639 h 10285412"/>
              <a:gd name="connsiteX2096" fmla="*/ 7823994 w 8229600"/>
              <a:gd name="connsiteY2096" fmla="*/ 7693756 h 10285412"/>
              <a:gd name="connsiteX2097" fmla="*/ 7848792 w 8229600"/>
              <a:gd name="connsiteY2097" fmla="*/ 7697815 h 10285412"/>
              <a:gd name="connsiteX2098" fmla="*/ 7844734 w 8229600"/>
              <a:gd name="connsiteY2098" fmla="*/ 7722611 h 10285412"/>
              <a:gd name="connsiteX2099" fmla="*/ 7831569 w 8229600"/>
              <a:gd name="connsiteY2099" fmla="*/ 7740826 h 10285412"/>
              <a:gd name="connsiteX2100" fmla="*/ 7829046 w 8229600"/>
              <a:gd name="connsiteY2100" fmla="*/ 7725136 h 10285412"/>
              <a:gd name="connsiteX2101" fmla="*/ 7831074 w 8229600"/>
              <a:gd name="connsiteY2101" fmla="*/ 7712738 h 10285412"/>
              <a:gd name="connsiteX2102" fmla="*/ 7817412 w 8229600"/>
              <a:gd name="connsiteY2102" fmla="*/ 7702863 h 10285412"/>
              <a:gd name="connsiteX2103" fmla="*/ 7799197 w 8229600"/>
              <a:gd name="connsiteY2103" fmla="*/ 7689699 h 10285412"/>
              <a:gd name="connsiteX2104" fmla="*/ 7801722 w 8229600"/>
              <a:gd name="connsiteY2104" fmla="*/ 7705386 h 10285412"/>
              <a:gd name="connsiteX2105" fmla="*/ 7798926 w 8229600"/>
              <a:gd name="connsiteY2105" fmla="*/ 7738031 h 10285412"/>
              <a:gd name="connsiteX2106" fmla="*/ 7796133 w 8229600"/>
              <a:gd name="connsiteY2106" fmla="*/ 7770674 h 10285412"/>
              <a:gd name="connsiteX2107" fmla="*/ 7785491 w 8229600"/>
              <a:gd name="connsiteY2107" fmla="*/ 7804581 h 10285412"/>
              <a:gd name="connsiteX2108" fmla="*/ 7778908 w 8229600"/>
              <a:gd name="connsiteY2108" fmla="*/ 7813688 h 10285412"/>
              <a:gd name="connsiteX2109" fmla="*/ 7769801 w 8229600"/>
              <a:gd name="connsiteY2109" fmla="*/ 7807105 h 10285412"/>
              <a:gd name="connsiteX2110" fmla="*/ 7760691 w 8229600"/>
              <a:gd name="connsiteY2110" fmla="*/ 7800521 h 10285412"/>
              <a:gd name="connsiteX2111" fmla="*/ 7748790 w 8229600"/>
              <a:gd name="connsiteY2111" fmla="*/ 7826582 h 10285412"/>
              <a:gd name="connsiteX2112" fmla="*/ 7752578 w 8229600"/>
              <a:gd name="connsiteY2112" fmla="*/ 7850117 h 10285412"/>
              <a:gd name="connsiteX2113" fmla="*/ 7723724 w 8229600"/>
              <a:gd name="connsiteY2113" fmla="*/ 7870858 h 10285412"/>
              <a:gd name="connsiteX2114" fmla="*/ 7721197 w 8229600"/>
              <a:gd name="connsiteY2114" fmla="*/ 7855165 h 10285412"/>
              <a:gd name="connsiteX2115" fmla="*/ 7705507 w 8229600"/>
              <a:gd name="connsiteY2115" fmla="*/ 7857693 h 10285412"/>
              <a:gd name="connsiteX2116" fmla="*/ 7691079 w 8229600"/>
              <a:gd name="connsiteY2116" fmla="*/ 7868062 h 10285412"/>
              <a:gd name="connsiteX2117" fmla="*/ 7676650 w 8229600"/>
              <a:gd name="connsiteY2117" fmla="*/ 7878432 h 10285412"/>
              <a:gd name="connsiteX2118" fmla="*/ 7701448 w 8229600"/>
              <a:gd name="connsiteY2118" fmla="*/ 7882491 h 10285412"/>
              <a:gd name="connsiteX2119" fmla="*/ 7708030 w 8229600"/>
              <a:gd name="connsiteY2119" fmla="*/ 7873383 h 10285412"/>
              <a:gd name="connsiteX2120" fmla="*/ 7717136 w 8229600"/>
              <a:gd name="connsiteY2120" fmla="*/ 7879964 h 10285412"/>
              <a:gd name="connsiteX2121" fmla="*/ 7717635 w 8229600"/>
              <a:gd name="connsiteY2121" fmla="*/ 7908056 h 10285412"/>
              <a:gd name="connsiteX2122" fmla="*/ 7715335 w 8229600"/>
              <a:gd name="connsiteY2122" fmla="*/ 7968787 h 10285412"/>
              <a:gd name="connsiteX2123" fmla="*/ 7737339 w 8229600"/>
              <a:gd name="connsiteY2123" fmla="*/ 8005486 h 10285412"/>
              <a:gd name="connsiteX2124" fmla="*/ 7730755 w 8229600"/>
              <a:gd name="connsiteY2124" fmla="*/ 8014597 h 10285412"/>
              <a:gd name="connsiteX2125" fmla="*/ 7773768 w 8229600"/>
              <a:gd name="connsiteY2125" fmla="*/ 8031820 h 10285412"/>
              <a:gd name="connsiteX2126" fmla="*/ 7792750 w 8229600"/>
              <a:gd name="connsiteY2126" fmla="*/ 8024740 h 10285412"/>
              <a:gd name="connsiteX2127" fmla="*/ 7796040 w 8229600"/>
              <a:gd name="connsiteY2127" fmla="*/ 8020187 h 10285412"/>
              <a:gd name="connsiteX2128" fmla="*/ 7818313 w 8229600"/>
              <a:gd name="connsiteY2128" fmla="*/ 8008555 h 10285412"/>
              <a:gd name="connsiteX2129" fmla="*/ 7856278 w 8229600"/>
              <a:gd name="connsiteY2129" fmla="*/ 7994396 h 10285412"/>
              <a:gd name="connsiteX2130" fmla="*/ 7836527 w 8229600"/>
              <a:gd name="connsiteY2130" fmla="*/ 8021720 h 10285412"/>
              <a:gd name="connsiteX2131" fmla="*/ 7845638 w 8229600"/>
              <a:gd name="connsiteY2131" fmla="*/ 8028301 h 10285412"/>
              <a:gd name="connsiteX2132" fmla="*/ 7848162 w 8229600"/>
              <a:gd name="connsiteY2132" fmla="*/ 8043993 h 10285412"/>
              <a:gd name="connsiteX2133" fmla="*/ 7777285 w 8229600"/>
              <a:gd name="connsiteY2133" fmla="*/ 8103685 h 10285412"/>
              <a:gd name="connsiteX2134" fmla="*/ 7755013 w 8229600"/>
              <a:gd name="connsiteY2134" fmla="*/ 8115320 h 10285412"/>
              <a:gd name="connsiteX2135" fmla="*/ 7702621 w 8229600"/>
              <a:gd name="connsiteY2135" fmla="*/ 8139846 h 10285412"/>
              <a:gd name="connsiteX2136" fmla="*/ 7690717 w 8229600"/>
              <a:gd name="connsiteY2136" fmla="*/ 8165905 h 10285412"/>
              <a:gd name="connsiteX2137" fmla="*/ 7699827 w 8229600"/>
              <a:gd name="connsiteY2137" fmla="*/ 8172489 h 10285412"/>
              <a:gd name="connsiteX2138" fmla="*/ 7733730 w 8229600"/>
              <a:gd name="connsiteY2138" fmla="*/ 8183131 h 10285412"/>
              <a:gd name="connsiteX2139" fmla="*/ 7718040 w 8229600"/>
              <a:gd name="connsiteY2139" fmla="*/ 8185654 h 10285412"/>
              <a:gd name="connsiteX2140" fmla="*/ 7711458 w 8229600"/>
              <a:gd name="connsiteY2140" fmla="*/ 8194762 h 10285412"/>
              <a:gd name="connsiteX2141" fmla="*/ 7732198 w 8229600"/>
              <a:gd name="connsiteY2141" fmla="*/ 8223619 h 10285412"/>
              <a:gd name="connsiteX2142" fmla="*/ 7723089 w 8229600"/>
              <a:gd name="connsiteY2142" fmla="*/ 8217036 h 10285412"/>
              <a:gd name="connsiteX2143" fmla="*/ 7695767 w 8229600"/>
              <a:gd name="connsiteY2143" fmla="*/ 8197288 h 10285412"/>
              <a:gd name="connsiteX2144" fmla="*/ 7680077 w 8229600"/>
              <a:gd name="connsiteY2144" fmla="*/ 8199812 h 10285412"/>
              <a:gd name="connsiteX2145" fmla="*/ 7676019 w 8229600"/>
              <a:gd name="connsiteY2145" fmla="*/ 8224610 h 10285412"/>
              <a:gd name="connsiteX2146" fmla="*/ 7671960 w 8229600"/>
              <a:gd name="connsiteY2146" fmla="*/ 8249409 h 10285412"/>
              <a:gd name="connsiteX2147" fmla="*/ 7705101 w 8229600"/>
              <a:gd name="connsiteY2147" fmla="*/ 8280294 h 10285412"/>
              <a:gd name="connsiteX2148" fmla="*/ 7753928 w 8229600"/>
              <a:gd name="connsiteY2148" fmla="*/ 8308654 h 10285412"/>
              <a:gd name="connsiteX2149" fmla="*/ 7811853 w 8229600"/>
              <a:gd name="connsiteY2149" fmla="*/ 8339100 h 10285412"/>
              <a:gd name="connsiteX2150" fmla="*/ 7758979 w 8229600"/>
              <a:gd name="connsiteY2150" fmla="*/ 8340034 h 10285412"/>
              <a:gd name="connsiteX2151" fmla="*/ 7761504 w 8229600"/>
              <a:gd name="connsiteY2151" fmla="*/ 8355723 h 10285412"/>
              <a:gd name="connsiteX2152" fmla="*/ 7749870 w 8229600"/>
              <a:gd name="connsiteY2152" fmla="*/ 8333450 h 10285412"/>
              <a:gd name="connsiteX2153" fmla="*/ 7731656 w 8229600"/>
              <a:gd name="connsiteY2153" fmla="*/ 8320287 h 10285412"/>
              <a:gd name="connsiteX2154" fmla="*/ 7715968 w 8229600"/>
              <a:gd name="connsiteY2154" fmla="*/ 8322810 h 10285412"/>
              <a:gd name="connsiteX2155" fmla="*/ 7728366 w 8229600"/>
              <a:gd name="connsiteY2155" fmla="*/ 8324838 h 10285412"/>
              <a:gd name="connsiteX2156" fmla="*/ 7734181 w 8229600"/>
              <a:gd name="connsiteY2156" fmla="*/ 8335977 h 10285412"/>
              <a:gd name="connsiteX2157" fmla="*/ 7718491 w 8229600"/>
              <a:gd name="connsiteY2157" fmla="*/ 8338502 h 10285412"/>
              <a:gd name="connsiteX2158" fmla="*/ 7704830 w 8229600"/>
              <a:gd name="connsiteY2158" fmla="*/ 8328629 h 10285412"/>
              <a:gd name="connsiteX2159" fmla="*/ 7700274 w 8229600"/>
              <a:gd name="connsiteY2159" fmla="*/ 8325336 h 10285412"/>
              <a:gd name="connsiteX2160" fmla="*/ 7691167 w 8229600"/>
              <a:gd name="connsiteY2160" fmla="*/ 8318754 h 10285412"/>
              <a:gd name="connsiteX2161" fmla="*/ 7682059 w 8229600"/>
              <a:gd name="connsiteY2161" fmla="*/ 8312170 h 10285412"/>
              <a:gd name="connsiteX2162" fmla="*/ 7663846 w 8229600"/>
              <a:gd name="connsiteY2162" fmla="*/ 8299006 h 10285412"/>
              <a:gd name="connsiteX2163" fmla="*/ 7648154 w 8229600"/>
              <a:gd name="connsiteY2163" fmla="*/ 8301529 h 10285412"/>
              <a:gd name="connsiteX2164" fmla="*/ 7657263 w 8229600"/>
              <a:gd name="connsiteY2164" fmla="*/ 8308112 h 10285412"/>
              <a:gd name="connsiteX2165" fmla="*/ 7649149 w 8229600"/>
              <a:gd name="connsiteY2165" fmla="*/ 8357709 h 10285412"/>
              <a:gd name="connsiteX2166" fmla="*/ 7640039 w 8229600"/>
              <a:gd name="connsiteY2166" fmla="*/ 8351126 h 10285412"/>
              <a:gd name="connsiteX2167" fmla="*/ 7624350 w 8229600"/>
              <a:gd name="connsiteY2167" fmla="*/ 8353651 h 10285412"/>
              <a:gd name="connsiteX2168" fmla="*/ 7621825 w 8229600"/>
              <a:gd name="connsiteY2168" fmla="*/ 8337960 h 10285412"/>
              <a:gd name="connsiteX2169" fmla="*/ 7603611 w 8229600"/>
              <a:gd name="connsiteY2169" fmla="*/ 8324794 h 10285412"/>
              <a:gd name="connsiteX2170" fmla="*/ 7620292 w 8229600"/>
              <a:gd name="connsiteY2170" fmla="*/ 8378448 h 10285412"/>
              <a:gd name="connsiteX2171" fmla="*/ 7639770 w 8229600"/>
              <a:gd name="connsiteY2171" fmla="*/ 8399459 h 10285412"/>
              <a:gd name="connsiteX2172" fmla="*/ 7663305 w 8229600"/>
              <a:gd name="connsiteY2172" fmla="*/ 8395670 h 10285412"/>
              <a:gd name="connsiteX2173" fmla="*/ 7685576 w 8229600"/>
              <a:gd name="connsiteY2173" fmla="*/ 8384039 h 10285412"/>
              <a:gd name="connsiteX2174" fmla="*/ 7707852 w 8229600"/>
              <a:gd name="connsiteY2174" fmla="*/ 8372406 h 10285412"/>
              <a:gd name="connsiteX2175" fmla="*/ 7741758 w 8229600"/>
              <a:gd name="connsiteY2175" fmla="*/ 8383047 h 10285412"/>
              <a:gd name="connsiteX2176" fmla="*/ 7727330 w 8229600"/>
              <a:gd name="connsiteY2176" fmla="*/ 8393416 h 10285412"/>
              <a:gd name="connsiteX2177" fmla="*/ 7697210 w 8229600"/>
              <a:gd name="connsiteY2177" fmla="*/ 8406314 h 10285412"/>
              <a:gd name="connsiteX2178" fmla="*/ 7631159 w 8229600"/>
              <a:gd name="connsiteY2178" fmla="*/ 8420965 h 10285412"/>
              <a:gd name="connsiteX2179" fmla="*/ 7584856 w 8229600"/>
              <a:gd name="connsiteY2179" fmla="*/ 8408295 h 10285412"/>
              <a:gd name="connsiteX2180" fmla="*/ 7600544 w 8229600"/>
              <a:gd name="connsiteY2180" fmla="*/ 8405770 h 10285412"/>
              <a:gd name="connsiteX2181" fmla="*/ 7612942 w 8229600"/>
              <a:gd name="connsiteY2181" fmla="*/ 8407800 h 10285412"/>
              <a:gd name="connsiteX2182" fmla="*/ 7611680 w 8229600"/>
              <a:gd name="connsiteY2182" fmla="*/ 8399956 h 10285412"/>
              <a:gd name="connsiteX2183" fmla="*/ 7605864 w 8229600"/>
              <a:gd name="connsiteY2183" fmla="*/ 8388820 h 10285412"/>
              <a:gd name="connsiteX2184" fmla="*/ 7590173 w 8229600"/>
              <a:gd name="connsiteY2184" fmla="*/ 8391342 h 10285412"/>
              <a:gd name="connsiteX2185" fmla="*/ 7569164 w 8229600"/>
              <a:gd name="connsiteY2185" fmla="*/ 8410821 h 10285412"/>
              <a:gd name="connsiteX2186" fmla="*/ 7565375 w 8229600"/>
              <a:gd name="connsiteY2186" fmla="*/ 8387285 h 10285412"/>
              <a:gd name="connsiteX2187" fmla="*/ 7570695 w 8229600"/>
              <a:gd name="connsiteY2187" fmla="*/ 8370334 h 10285412"/>
              <a:gd name="connsiteX2188" fmla="*/ 7548422 w 8229600"/>
              <a:gd name="connsiteY2188" fmla="*/ 8381965 h 10285412"/>
              <a:gd name="connsiteX2189" fmla="*/ 7537784 w 8229600"/>
              <a:gd name="connsiteY2189" fmla="*/ 8415871 h 10285412"/>
              <a:gd name="connsiteX2190" fmla="*/ 7539044 w 8229600"/>
              <a:gd name="connsiteY2190" fmla="*/ 8423715 h 10285412"/>
              <a:gd name="connsiteX2191" fmla="*/ 7542833 w 8229600"/>
              <a:gd name="connsiteY2191" fmla="*/ 8447250 h 10285412"/>
              <a:gd name="connsiteX2192" fmla="*/ 7520561 w 8229600"/>
              <a:gd name="connsiteY2192" fmla="*/ 8458883 h 10285412"/>
              <a:gd name="connsiteX2193" fmla="*/ 7513978 w 8229600"/>
              <a:gd name="connsiteY2193" fmla="*/ 8467990 h 10285412"/>
              <a:gd name="connsiteX2194" fmla="*/ 7523082 w 8229600"/>
              <a:gd name="connsiteY2194" fmla="*/ 8474573 h 10285412"/>
              <a:gd name="connsiteX2195" fmla="*/ 7543824 w 8229600"/>
              <a:gd name="connsiteY2195" fmla="*/ 8503430 h 10285412"/>
              <a:gd name="connsiteX2196" fmla="*/ 7545088 w 8229600"/>
              <a:gd name="connsiteY2196" fmla="*/ 8511273 h 10285412"/>
              <a:gd name="connsiteX2197" fmla="*/ 7555457 w 8229600"/>
              <a:gd name="connsiteY2197" fmla="*/ 8525701 h 10285412"/>
              <a:gd name="connsiteX2198" fmla="*/ 7557981 w 8229600"/>
              <a:gd name="connsiteY2198" fmla="*/ 8541394 h 10285412"/>
              <a:gd name="connsiteX2199" fmla="*/ 7551400 w 8229600"/>
              <a:gd name="connsiteY2199" fmla="*/ 8550499 h 10285412"/>
              <a:gd name="connsiteX2200" fmla="*/ 7535707 w 8229600"/>
              <a:gd name="connsiteY2200" fmla="*/ 8553024 h 10285412"/>
              <a:gd name="connsiteX2201" fmla="*/ 7521551 w 8229600"/>
              <a:gd name="connsiteY2201" fmla="*/ 8515061 h 10285412"/>
              <a:gd name="connsiteX2202" fmla="*/ 7500813 w 8229600"/>
              <a:gd name="connsiteY2202" fmla="*/ 8486205 h 10285412"/>
              <a:gd name="connsiteX2203" fmla="*/ 7469432 w 8229600"/>
              <a:gd name="connsiteY2203" fmla="*/ 8491255 h 10285412"/>
              <a:gd name="connsiteX2204" fmla="*/ 7456267 w 8229600"/>
              <a:gd name="connsiteY2204" fmla="*/ 8509470 h 10285412"/>
              <a:gd name="connsiteX2205" fmla="*/ 7440577 w 8229600"/>
              <a:gd name="connsiteY2205" fmla="*/ 8511995 h 10285412"/>
              <a:gd name="connsiteX2206" fmla="*/ 7430207 w 8229600"/>
              <a:gd name="connsiteY2206" fmla="*/ 8497569 h 10285412"/>
              <a:gd name="connsiteX2207" fmla="*/ 7428943 w 8229600"/>
              <a:gd name="connsiteY2207" fmla="*/ 8489722 h 10285412"/>
              <a:gd name="connsiteX2208" fmla="*/ 7442107 w 8229600"/>
              <a:gd name="connsiteY2208" fmla="*/ 8471507 h 10285412"/>
              <a:gd name="connsiteX2209" fmla="*/ 7448691 w 8229600"/>
              <a:gd name="connsiteY2209" fmla="*/ 8462400 h 10285412"/>
              <a:gd name="connsiteX2210" fmla="*/ 7446166 w 8229600"/>
              <a:gd name="connsiteY2210" fmla="*/ 8446709 h 10285412"/>
              <a:gd name="connsiteX2211" fmla="*/ 7461856 w 8229600"/>
              <a:gd name="connsiteY2211" fmla="*/ 8444183 h 10285412"/>
              <a:gd name="connsiteX2212" fmla="*/ 7468439 w 8229600"/>
              <a:gd name="connsiteY2212" fmla="*/ 8435079 h 10285412"/>
              <a:gd name="connsiteX2213" fmla="*/ 7475023 w 8229600"/>
              <a:gd name="connsiteY2213" fmla="*/ 8425969 h 10285412"/>
              <a:gd name="connsiteX2214" fmla="*/ 7469973 w 8229600"/>
              <a:gd name="connsiteY2214" fmla="*/ 8394587 h 10285412"/>
              <a:gd name="connsiteX2215" fmla="*/ 7447699 w 8229600"/>
              <a:gd name="connsiteY2215" fmla="*/ 8406221 h 10285412"/>
              <a:gd name="connsiteX2216" fmla="*/ 7441117 w 8229600"/>
              <a:gd name="connsiteY2216" fmla="*/ 8415329 h 10285412"/>
              <a:gd name="connsiteX2217" fmla="*/ 7427952 w 8229600"/>
              <a:gd name="connsiteY2217" fmla="*/ 8433546 h 10285412"/>
              <a:gd name="connsiteX2218" fmla="*/ 7406939 w 8229600"/>
              <a:gd name="connsiteY2218" fmla="*/ 8453022 h 10285412"/>
              <a:gd name="connsiteX2219" fmla="*/ 7404147 w 8229600"/>
              <a:gd name="connsiteY2219" fmla="*/ 8485665 h 10285412"/>
              <a:gd name="connsiteX2220" fmla="*/ 7406672 w 8229600"/>
              <a:gd name="connsiteY2220" fmla="*/ 8501356 h 10285412"/>
              <a:gd name="connsiteX2221" fmla="*/ 7389717 w 8229600"/>
              <a:gd name="connsiteY2221" fmla="*/ 8496036 h 10285412"/>
              <a:gd name="connsiteX2222" fmla="*/ 7390978 w 8229600"/>
              <a:gd name="connsiteY2222" fmla="*/ 8503880 h 10285412"/>
              <a:gd name="connsiteX2223" fmla="*/ 7384397 w 8229600"/>
              <a:gd name="connsiteY2223" fmla="*/ 8512989 h 10285412"/>
              <a:gd name="connsiteX2224" fmla="*/ 7369698 w 8229600"/>
              <a:gd name="connsiteY2224" fmla="*/ 8571692 h 10285412"/>
              <a:gd name="connsiteX2225" fmla="*/ 7349951 w 8229600"/>
              <a:gd name="connsiteY2225" fmla="*/ 8599015 h 10285412"/>
              <a:gd name="connsiteX2226" fmla="*/ 7345892 w 8229600"/>
              <a:gd name="connsiteY2226" fmla="*/ 8623812 h 10285412"/>
              <a:gd name="connsiteX2227" fmla="*/ 7332727 w 8229600"/>
              <a:gd name="connsiteY2227" fmla="*/ 8642029 h 10285412"/>
              <a:gd name="connsiteX2228" fmla="*/ 7319563 w 8229600"/>
              <a:gd name="connsiteY2228" fmla="*/ 8660241 h 10285412"/>
              <a:gd name="connsiteX2229" fmla="*/ 7306398 w 8229600"/>
              <a:gd name="connsiteY2229" fmla="*/ 8678456 h 10285412"/>
              <a:gd name="connsiteX2230" fmla="*/ 7303871 w 8229600"/>
              <a:gd name="connsiteY2230" fmla="*/ 8662767 h 10285412"/>
              <a:gd name="connsiteX2231" fmla="*/ 7301346 w 8229600"/>
              <a:gd name="connsiteY2231" fmla="*/ 8647077 h 10285412"/>
              <a:gd name="connsiteX2232" fmla="*/ 7296298 w 8229600"/>
              <a:gd name="connsiteY2232" fmla="*/ 8615697 h 10285412"/>
              <a:gd name="connsiteX2233" fmla="*/ 7316046 w 8229600"/>
              <a:gd name="connsiteY2233" fmla="*/ 8588373 h 10285412"/>
              <a:gd name="connsiteX2234" fmla="*/ 7322629 w 8229600"/>
              <a:gd name="connsiteY2234" fmla="*/ 8579265 h 10285412"/>
              <a:gd name="connsiteX2235" fmla="*/ 7340844 w 8229600"/>
              <a:gd name="connsiteY2235" fmla="*/ 8592432 h 10285412"/>
              <a:gd name="connsiteX2236" fmla="*/ 7354010 w 8229600"/>
              <a:gd name="connsiteY2236" fmla="*/ 8574215 h 10285412"/>
              <a:gd name="connsiteX2237" fmla="*/ 7343639 w 8229600"/>
              <a:gd name="connsiteY2237" fmla="*/ 8559789 h 10285412"/>
              <a:gd name="connsiteX2238" fmla="*/ 7333267 w 8229600"/>
              <a:gd name="connsiteY2238" fmla="*/ 8545360 h 10285412"/>
              <a:gd name="connsiteX2239" fmla="*/ 7330744 w 8229600"/>
              <a:gd name="connsiteY2239" fmla="*/ 8529671 h 10285412"/>
              <a:gd name="connsiteX2240" fmla="*/ 7339850 w 8229600"/>
              <a:gd name="connsiteY2240" fmla="*/ 8536252 h 10285412"/>
              <a:gd name="connsiteX2241" fmla="*/ 7344406 w 8229600"/>
              <a:gd name="connsiteY2241" fmla="*/ 8539544 h 10285412"/>
              <a:gd name="connsiteX2242" fmla="*/ 7355540 w 8229600"/>
              <a:gd name="connsiteY2242" fmla="*/ 8533727 h 10285412"/>
              <a:gd name="connsiteX2243" fmla="*/ 7365415 w 8229600"/>
              <a:gd name="connsiteY2243" fmla="*/ 8520068 h 10285412"/>
              <a:gd name="connsiteX2244" fmla="*/ 7359599 w 8229600"/>
              <a:gd name="connsiteY2244" fmla="*/ 8508928 h 10285412"/>
              <a:gd name="connsiteX2245" fmla="*/ 7372763 w 8229600"/>
              <a:gd name="connsiteY2245" fmla="*/ 8490716 h 10285412"/>
              <a:gd name="connsiteX2246" fmla="*/ 7361132 w 8229600"/>
              <a:gd name="connsiteY2246" fmla="*/ 8468442 h 10285412"/>
              <a:gd name="connsiteX2247" fmla="*/ 7302429 w 8229600"/>
              <a:gd name="connsiteY2247" fmla="*/ 8453745 h 10285412"/>
              <a:gd name="connsiteX2248" fmla="*/ 7295846 w 8229600"/>
              <a:gd name="connsiteY2248" fmla="*/ 8462851 h 10285412"/>
              <a:gd name="connsiteX2249" fmla="*/ 7304954 w 8229600"/>
              <a:gd name="connsiteY2249" fmla="*/ 8469432 h 10285412"/>
              <a:gd name="connsiteX2250" fmla="*/ 7289262 w 8229600"/>
              <a:gd name="connsiteY2250" fmla="*/ 8471960 h 10285412"/>
              <a:gd name="connsiteX2251" fmla="*/ 7307477 w 8229600"/>
              <a:gd name="connsiteY2251" fmla="*/ 8485124 h 10285412"/>
              <a:gd name="connsiteX2252" fmla="*/ 7332277 w 8229600"/>
              <a:gd name="connsiteY2252" fmla="*/ 8489182 h 10285412"/>
              <a:gd name="connsiteX2253" fmla="*/ 7300895 w 8229600"/>
              <a:gd name="connsiteY2253" fmla="*/ 8494230 h 10285412"/>
              <a:gd name="connsiteX2254" fmla="*/ 7291022 w 8229600"/>
              <a:gd name="connsiteY2254" fmla="*/ 8507892 h 10285412"/>
              <a:gd name="connsiteX2255" fmla="*/ 7278624 w 8229600"/>
              <a:gd name="connsiteY2255" fmla="*/ 8505866 h 10285412"/>
              <a:gd name="connsiteX2256" fmla="*/ 7240661 w 8229600"/>
              <a:gd name="connsiteY2256" fmla="*/ 8520021 h 10285412"/>
              <a:gd name="connsiteX2257" fmla="*/ 7231551 w 8229600"/>
              <a:gd name="connsiteY2257" fmla="*/ 8513439 h 10285412"/>
              <a:gd name="connsiteX2258" fmla="*/ 7215861 w 8229600"/>
              <a:gd name="connsiteY2258" fmla="*/ 8515964 h 10285412"/>
              <a:gd name="connsiteX2259" fmla="*/ 7216853 w 8229600"/>
              <a:gd name="connsiteY2259" fmla="*/ 8572142 h 10285412"/>
              <a:gd name="connsiteX2260" fmla="*/ 7219378 w 8229600"/>
              <a:gd name="connsiteY2260" fmla="*/ 8587834 h 10285412"/>
              <a:gd name="connsiteX2261" fmla="*/ 7210272 w 8229600"/>
              <a:gd name="connsiteY2261" fmla="*/ 8581249 h 10285412"/>
              <a:gd name="connsiteX2262" fmla="*/ 7178890 w 8229600"/>
              <a:gd name="connsiteY2262" fmla="*/ 8586301 h 10285412"/>
              <a:gd name="connsiteX2263" fmla="*/ 7172308 w 8229600"/>
              <a:gd name="connsiteY2263" fmla="*/ 8595410 h 10285412"/>
              <a:gd name="connsiteX2264" fmla="*/ 7174833 w 8229600"/>
              <a:gd name="connsiteY2264" fmla="*/ 8611097 h 10285412"/>
              <a:gd name="connsiteX2265" fmla="*/ 7161667 w 8229600"/>
              <a:gd name="connsiteY2265" fmla="*/ 8629312 h 10285412"/>
              <a:gd name="connsiteX2266" fmla="*/ 7145977 w 8229600"/>
              <a:gd name="connsiteY2266" fmla="*/ 8631837 h 10285412"/>
              <a:gd name="connsiteX2267" fmla="*/ 7143451 w 8229600"/>
              <a:gd name="connsiteY2267" fmla="*/ 8616147 h 10285412"/>
              <a:gd name="connsiteX2268" fmla="*/ 7158646 w 8229600"/>
              <a:gd name="connsiteY2268" fmla="*/ 8585535 h 10285412"/>
              <a:gd name="connsiteX2269" fmla="*/ 7151569 w 8229600"/>
              <a:gd name="connsiteY2269" fmla="*/ 8566551 h 10285412"/>
              <a:gd name="connsiteX2270" fmla="*/ 7156888 w 8229600"/>
              <a:gd name="connsiteY2270" fmla="*/ 8549599 h 10285412"/>
              <a:gd name="connsiteX2271" fmla="*/ 7173842 w 8229600"/>
              <a:gd name="connsiteY2271" fmla="*/ 8554919 h 10285412"/>
              <a:gd name="connsiteX2272" fmla="*/ 7182947 w 8229600"/>
              <a:gd name="connsiteY2272" fmla="*/ 8561500 h 10285412"/>
              <a:gd name="connsiteX2273" fmla="*/ 7180423 w 8229600"/>
              <a:gd name="connsiteY2273" fmla="*/ 8545813 h 10285412"/>
              <a:gd name="connsiteX2274" fmla="*/ 7132360 w 8229600"/>
              <a:gd name="connsiteY2274" fmla="*/ 8497208 h 10285412"/>
              <a:gd name="connsiteX2275" fmla="*/ 7107563 w 8229600"/>
              <a:gd name="connsiteY2275" fmla="*/ 8493150 h 10285412"/>
              <a:gd name="connsiteX2276" fmla="*/ 7110086 w 8229600"/>
              <a:gd name="connsiteY2276" fmla="*/ 8508839 h 10285412"/>
              <a:gd name="connsiteX2277" fmla="*/ 7094397 w 8229600"/>
              <a:gd name="connsiteY2277" fmla="*/ 8511365 h 10285412"/>
              <a:gd name="connsiteX2278" fmla="*/ 7087815 w 8229600"/>
              <a:gd name="connsiteY2278" fmla="*/ 8520471 h 10285412"/>
              <a:gd name="connsiteX2279" fmla="*/ 7101475 w 8229600"/>
              <a:gd name="connsiteY2279" fmla="*/ 8530345 h 10285412"/>
              <a:gd name="connsiteX2280" fmla="*/ 7106027 w 8229600"/>
              <a:gd name="connsiteY2280" fmla="*/ 8533638 h 10285412"/>
              <a:gd name="connsiteX2281" fmla="*/ 7111847 w 8229600"/>
              <a:gd name="connsiteY2281" fmla="*/ 8544774 h 10285412"/>
              <a:gd name="connsiteX2282" fmla="*/ 7124244 w 8229600"/>
              <a:gd name="connsiteY2282" fmla="*/ 8546802 h 10285412"/>
              <a:gd name="connsiteX2283" fmla="*/ 7117659 w 8229600"/>
              <a:gd name="connsiteY2283" fmla="*/ 8555913 h 10285412"/>
              <a:gd name="connsiteX2284" fmla="*/ 7105264 w 8229600"/>
              <a:gd name="connsiteY2284" fmla="*/ 8553883 h 10285412"/>
              <a:gd name="connsiteX2285" fmla="*/ 7101972 w 8229600"/>
              <a:gd name="connsiteY2285" fmla="*/ 8558436 h 10285412"/>
              <a:gd name="connsiteX2286" fmla="*/ 7099943 w 8229600"/>
              <a:gd name="connsiteY2286" fmla="*/ 8570836 h 10285412"/>
              <a:gd name="connsiteX2287" fmla="*/ 7093360 w 8229600"/>
              <a:gd name="connsiteY2287" fmla="*/ 8579943 h 10285412"/>
              <a:gd name="connsiteX2288" fmla="*/ 7084748 w 8229600"/>
              <a:gd name="connsiteY2288" fmla="*/ 8601449 h 10285412"/>
              <a:gd name="connsiteX2289" fmla="*/ 7089798 w 8229600"/>
              <a:gd name="connsiteY2289" fmla="*/ 8632829 h 10285412"/>
              <a:gd name="connsiteX2290" fmla="*/ 7108014 w 8229600"/>
              <a:gd name="connsiteY2290" fmla="*/ 8645995 h 10285412"/>
              <a:gd name="connsiteX2291" fmla="*/ 7132812 w 8229600"/>
              <a:gd name="connsiteY2291" fmla="*/ 8650054 h 10285412"/>
              <a:gd name="connsiteX2292" fmla="*/ 7148501 w 8229600"/>
              <a:gd name="connsiteY2292" fmla="*/ 8647529 h 10285412"/>
              <a:gd name="connsiteX2293" fmla="*/ 7157608 w 8229600"/>
              <a:gd name="connsiteY2293" fmla="*/ 8654113 h 10285412"/>
              <a:gd name="connsiteX2294" fmla="*/ 7144444 w 8229600"/>
              <a:gd name="connsiteY2294" fmla="*/ 8672325 h 10285412"/>
              <a:gd name="connsiteX2295" fmla="*/ 7132045 w 8229600"/>
              <a:gd name="connsiteY2295" fmla="*/ 8670297 h 10285412"/>
              <a:gd name="connsiteX2296" fmla="*/ 7122170 w 8229600"/>
              <a:gd name="connsiteY2296" fmla="*/ 8683958 h 10285412"/>
              <a:gd name="connsiteX2297" fmla="*/ 7149493 w 8229600"/>
              <a:gd name="connsiteY2297" fmla="*/ 8703707 h 10285412"/>
              <a:gd name="connsiteX2298" fmla="*/ 7170236 w 8229600"/>
              <a:gd name="connsiteY2298" fmla="*/ 8732563 h 10285412"/>
              <a:gd name="connsiteX2299" fmla="*/ 7177312 w 8229600"/>
              <a:gd name="connsiteY2299" fmla="*/ 8751543 h 10285412"/>
              <a:gd name="connsiteX2300" fmla="*/ 7184390 w 8229600"/>
              <a:gd name="connsiteY2300" fmla="*/ 8770525 h 10285412"/>
              <a:gd name="connsiteX2301" fmla="*/ 7176545 w 8229600"/>
              <a:gd name="connsiteY2301" fmla="*/ 8771788 h 10285412"/>
              <a:gd name="connsiteX2302" fmla="*/ 7168700 w 8229600"/>
              <a:gd name="connsiteY2302" fmla="*/ 8773050 h 10285412"/>
              <a:gd name="connsiteX2303" fmla="*/ 7159592 w 8229600"/>
              <a:gd name="connsiteY2303" fmla="*/ 8766469 h 10285412"/>
              <a:gd name="connsiteX2304" fmla="*/ 7160361 w 8229600"/>
              <a:gd name="connsiteY2304" fmla="*/ 8746225 h 10285412"/>
              <a:gd name="connsiteX2305" fmla="*/ 7138854 w 8229600"/>
              <a:gd name="connsiteY2305" fmla="*/ 8737612 h 10285412"/>
              <a:gd name="connsiteX2306" fmla="*/ 7129745 w 8229600"/>
              <a:gd name="connsiteY2306" fmla="*/ 8731030 h 10285412"/>
              <a:gd name="connsiteX2307" fmla="*/ 7135064 w 8229600"/>
              <a:gd name="connsiteY2307" fmla="*/ 8714075 h 10285412"/>
              <a:gd name="connsiteX2308" fmla="*/ 7118114 w 8229600"/>
              <a:gd name="connsiteY2308" fmla="*/ 8708755 h 10285412"/>
              <a:gd name="connsiteX2309" fmla="*/ 7127221 w 8229600"/>
              <a:gd name="connsiteY2309" fmla="*/ 8715338 h 10285412"/>
              <a:gd name="connsiteX2310" fmla="*/ 7102421 w 8229600"/>
              <a:gd name="connsiteY2310" fmla="*/ 8711280 h 10285412"/>
              <a:gd name="connsiteX2311" fmla="*/ 7109006 w 8229600"/>
              <a:gd name="connsiteY2311" fmla="*/ 8702173 h 10285412"/>
              <a:gd name="connsiteX2312" fmla="*/ 7115587 w 8229600"/>
              <a:gd name="connsiteY2312" fmla="*/ 8693067 h 10285412"/>
              <a:gd name="connsiteX2313" fmla="*/ 7099899 w 8229600"/>
              <a:gd name="connsiteY2313" fmla="*/ 8695592 h 10285412"/>
              <a:gd name="connsiteX2314" fmla="*/ 7072576 w 8229600"/>
              <a:gd name="connsiteY2314" fmla="*/ 8675844 h 10285412"/>
              <a:gd name="connsiteX2315" fmla="*/ 7068787 w 8229600"/>
              <a:gd name="connsiteY2315" fmla="*/ 8652305 h 10285412"/>
              <a:gd name="connsiteX2316" fmla="*/ 7067525 w 8229600"/>
              <a:gd name="connsiteY2316" fmla="*/ 8644462 h 10285412"/>
              <a:gd name="connsiteX2317" fmla="*/ 7066262 w 8229600"/>
              <a:gd name="connsiteY2317" fmla="*/ 8636618 h 10285412"/>
              <a:gd name="connsiteX2318" fmla="*/ 7057155 w 8229600"/>
              <a:gd name="connsiteY2318" fmla="*/ 8630037 h 10285412"/>
              <a:gd name="connsiteX2319" fmla="*/ 7050572 w 8229600"/>
              <a:gd name="connsiteY2319" fmla="*/ 8639142 h 10285412"/>
              <a:gd name="connsiteX2320" fmla="*/ 7060942 w 8229600"/>
              <a:gd name="connsiteY2320" fmla="*/ 8653569 h 10285412"/>
              <a:gd name="connsiteX2321" fmla="*/ 7056886 w 8229600"/>
              <a:gd name="connsiteY2321" fmla="*/ 8678367 h 10285412"/>
              <a:gd name="connsiteX2322" fmla="*/ 7050303 w 8229600"/>
              <a:gd name="connsiteY2322" fmla="*/ 8687475 h 10285412"/>
              <a:gd name="connsiteX2323" fmla="*/ 7042186 w 8229600"/>
              <a:gd name="connsiteY2323" fmla="*/ 8737072 h 10285412"/>
              <a:gd name="connsiteX2324" fmla="*/ 7047236 w 8229600"/>
              <a:gd name="connsiteY2324" fmla="*/ 8768452 h 10285412"/>
              <a:gd name="connsiteX2325" fmla="*/ 7027488 w 8229600"/>
              <a:gd name="connsiteY2325" fmla="*/ 8795776 h 10285412"/>
              <a:gd name="connsiteX2326" fmla="*/ 7018379 w 8229600"/>
              <a:gd name="connsiteY2326" fmla="*/ 8789192 h 10285412"/>
              <a:gd name="connsiteX2327" fmla="*/ 7024963 w 8229600"/>
              <a:gd name="connsiteY2327" fmla="*/ 8780083 h 10285412"/>
              <a:gd name="connsiteX2328" fmla="*/ 7022440 w 8229600"/>
              <a:gd name="connsiteY2328" fmla="*/ 8764394 h 10285412"/>
              <a:gd name="connsiteX2329" fmla="*/ 7012318 w 8229600"/>
              <a:gd name="connsiteY2329" fmla="*/ 8764011 h 10285412"/>
              <a:gd name="connsiteX2330" fmla="*/ 7009086 w 8229600"/>
              <a:gd name="connsiteY2330" fmla="*/ 8767205 h 10285412"/>
              <a:gd name="connsiteX2331" fmla="*/ 7000925 w 8229600"/>
              <a:gd name="connsiteY2331" fmla="*/ 8791688 h 10285412"/>
              <a:gd name="connsiteX2332" fmla="*/ 6998070 w 8229600"/>
              <a:gd name="connsiteY2332" fmla="*/ 8788831 h 10285412"/>
              <a:gd name="connsiteX2333" fmla="*/ 6997123 w 8229600"/>
              <a:gd name="connsiteY2333" fmla="*/ 8794625 h 10285412"/>
              <a:gd name="connsiteX2334" fmla="*/ 7027488 w 8229600"/>
              <a:gd name="connsiteY2334" fmla="*/ 8795776 h 10285412"/>
              <a:gd name="connsiteX2335" fmla="*/ 7044439 w 8229600"/>
              <a:gd name="connsiteY2335" fmla="*/ 8801096 h 10285412"/>
              <a:gd name="connsiteX2336" fmla="*/ 7052286 w 8229600"/>
              <a:gd name="connsiteY2336" fmla="*/ 8799834 h 10285412"/>
              <a:gd name="connsiteX2337" fmla="*/ 7072035 w 8229600"/>
              <a:gd name="connsiteY2337" fmla="*/ 8772511 h 10285412"/>
              <a:gd name="connsiteX2338" fmla="*/ 7068247 w 8229600"/>
              <a:gd name="connsiteY2338" fmla="*/ 8748973 h 10285412"/>
              <a:gd name="connsiteX2339" fmla="*/ 7066986 w 8229600"/>
              <a:gd name="connsiteY2339" fmla="*/ 8741129 h 10285412"/>
              <a:gd name="connsiteX2340" fmla="*/ 7087229 w 8229600"/>
              <a:gd name="connsiteY2340" fmla="*/ 8741897 h 10285412"/>
              <a:gd name="connsiteX2341" fmla="*/ 7085199 w 8229600"/>
              <a:gd name="connsiteY2341" fmla="*/ 8754295 h 10285412"/>
              <a:gd name="connsiteX2342" fmla="*/ 7083665 w 8229600"/>
              <a:gd name="connsiteY2342" fmla="*/ 8794781 h 10285412"/>
              <a:gd name="connsiteX2343" fmla="*/ 7087724 w 8229600"/>
              <a:gd name="connsiteY2343" fmla="*/ 8769985 h 10285412"/>
              <a:gd name="connsiteX2344" fmla="*/ 7097599 w 8229600"/>
              <a:gd name="connsiteY2344" fmla="*/ 8756323 h 10285412"/>
              <a:gd name="connsiteX2345" fmla="*/ 7109995 w 8229600"/>
              <a:gd name="connsiteY2345" fmla="*/ 8758351 h 10285412"/>
              <a:gd name="connsiteX2346" fmla="*/ 7130242 w 8229600"/>
              <a:gd name="connsiteY2346" fmla="*/ 8759118 h 10285412"/>
              <a:gd name="connsiteX2347" fmla="*/ 7150485 w 8229600"/>
              <a:gd name="connsiteY2347" fmla="*/ 8759887 h 10285412"/>
              <a:gd name="connsiteX2348" fmla="*/ 7143904 w 8229600"/>
              <a:gd name="connsiteY2348" fmla="*/ 8768994 h 10285412"/>
              <a:gd name="connsiteX2349" fmla="*/ 7154274 w 8229600"/>
              <a:gd name="connsiteY2349" fmla="*/ 8783420 h 10285412"/>
              <a:gd name="connsiteX2350" fmla="*/ 7177809 w 8229600"/>
              <a:gd name="connsiteY2350" fmla="*/ 8779633 h 10285412"/>
              <a:gd name="connsiteX2351" fmla="*/ 7189439 w 8229600"/>
              <a:gd name="connsiteY2351" fmla="*/ 8801906 h 10285412"/>
              <a:gd name="connsiteX2352" fmla="*/ 7191967 w 8229600"/>
              <a:gd name="connsiteY2352" fmla="*/ 8817596 h 10285412"/>
              <a:gd name="connsiteX2353" fmla="*/ 7201071 w 8229600"/>
              <a:gd name="connsiteY2353" fmla="*/ 8824179 h 10285412"/>
              <a:gd name="connsiteX2354" fmla="*/ 7207655 w 8229600"/>
              <a:gd name="connsiteY2354" fmla="*/ 8815071 h 10285412"/>
              <a:gd name="connsiteX2355" fmla="*/ 7191967 w 8229600"/>
              <a:gd name="connsiteY2355" fmla="*/ 8817596 h 10285412"/>
              <a:gd name="connsiteX2356" fmla="*/ 7197557 w 8229600"/>
              <a:gd name="connsiteY2356" fmla="*/ 8752312 h 10285412"/>
              <a:gd name="connsiteX2357" fmla="*/ 7204140 w 8229600"/>
              <a:gd name="connsiteY2357" fmla="*/ 8743203 h 10285412"/>
              <a:gd name="connsiteX2358" fmla="*/ 7219828 w 8229600"/>
              <a:gd name="connsiteY2358" fmla="*/ 8740678 h 10285412"/>
              <a:gd name="connsiteX2359" fmla="*/ 7235863 w 8229600"/>
              <a:gd name="connsiteY2359" fmla="*/ 8749669 h 10285412"/>
              <a:gd name="connsiteX2360" fmla="*/ 7241127 w 8229600"/>
              <a:gd name="connsiteY2360" fmla="*/ 8749955 h 10285412"/>
              <a:gd name="connsiteX2361" fmla="*/ 7240007 w 8229600"/>
              <a:gd name="connsiteY2361" fmla="*/ 8753527 h 10285412"/>
              <a:gd name="connsiteX2362" fmla="*/ 7242596 w 8229600"/>
              <a:gd name="connsiteY2362" fmla="*/ 8757135 h 10285412"/>
              <a:gd name="connsiteX2363" fmla="*/ 7253735 w 8229600"/>
              <a:gd name="connsiteY2363" fmla="*/ 8751318 h 10285412"/>
              <a:gd name="connsiteX2364" fmla="*/ 7248867 w 8229600"/>
              <a:gd name="connsiteY2364" fmla="*/ 8748901 h 10285412"/>
              <a:gd name="connsiteX2365" fmla="*/ 7254844 w 8229600"/>
              <a:gd name="connsiteY2365" fmla="*/ 8742588 h 10285412"/>
              <a:gd name="connsiteX2366" fmla="*/ 7257793 w 8229600"/>
              <a:gd name="connsiteY2366" fmla="*/ 8726520 h 10285412"/>
              <a:gd name="connsiteX2367" fmla="*/ 7284123 w 8229600"/>
              <a:gd name="connsiteY2367" fmla="*/ 8690090 h 10285412"/>
              <a:gd name="connsiteX2368" fmla="*/ 7285384 w 8229600"/>
              <a:gd name="connsiteY2368" fmla="*/ 8697937 h 10285412"/>
              <a:gd name="connsiteX2369" fmla="*/ 7295757 w 8229600"/>
              <a:gd name="connsiteY2369" fmla="*/ 8712363 h 10285412"/>
              <a:gd name="connsiteX2370" fmla="*/ 7286648 w 8229600"/>
              <a:gd name="connsiteY2370" fmla="*/ 8705780 h 10285412"/>
              <a:gd name="connsiteX2371" fmla="*/ 7273483 w 8229600"/>
              <a:gd name="connsiteY2371" fmla="*/ 8723995 h 10285412"/>
              <a:gd name="connsiteX2372" fmla="*/ 7271453 w 8229600"/>
              <a:gd name="connsiteY2372" fmla="*/ 8736394 h 10285412"/>
              <a:gd name="connsiteX2373" fmla="*/ 7258288 w 8229600"/>
              <a:gd name="connsiteY2373" fmla="*/ 8754609 h 10285412"/>
              <a:gd name="connsiteX2374" fmla="*/ 7249679 w 8229600"/>
              <a:gd name="connsiteY2374" fmla="*/ 8776116 h 10285412"/>
              <a:gd name="connsiteX2375" fmla="*/ 7244357 w 8229600"/>
              <a:gd name="connsiteY2375" fmla="*/ 8793070 h 10285412"/>
              <a:gd name="connsiteX2376" fmla="*/ 7239037 w 8229600"/>
              <a:gd name="connsiteY2376" fmla="*/ 8810023 h 10285412"/>
              <a:gd name="connsiteX2377" fmla="*/ 7244854 w 8229600"/>
              <a:gd name="connsiteY2377" fmla="*/ 8821157 h 10285412"/>
              <a:gd name="connsiteX2378" fmla="*/ 7234979 w 8229600"/>
              <a:gd name="connsiteY2378" fmla="*/ 8834821 h 10285412"/>
              <a:gd name="connsiteX2379" fmla="*/ 7221047 w 8229600"/>
              <a:gd name="connsiteY2379" fmla="*/ 8873277 h 10285412"/>
              <a:gd name="connsiteX2380" fmla="*/ 7209143 w 8229600"/>
              <a:gd name="connsiteY2380" fmla="*/ 8899339 h 10285412"/>
              <a:gd name="connsiteX2381" fmla="*/ 7207115 w 8229600"/>
              <a:gd name="connsiteY2381" fmla="*/ 8911737 h 10285412"/>
              <a:gd name="connsiteX2382" fmla="*/ 7196476 w 8229600"/>
              <a:gd name="connsiteY2382" fmla="*/ 8945643 h 10285412"/>
              <a:gd name="connsiteX2383" fmla="*/ 7193949 w 8229600"/>
              <a:gd name="connsiteY2383" fmla="*/ 8929955 h 10285412"/>
              <a:gd name="connsiteX2384" fmla="*/ 7198007 w 8229600"/>
              <a:gd name="connsiteY2384" fmla="*/ 8905156 h 10285412"/>
              <a:gd name="connsiteX2385" fmla="*/ 7204591 w 8229600"/>
              <a:gd name="connsiteY2385" fmla="*/ 8896049 h 10285412"/>
              <a:gd name="connsiteX2386" fmla="*/ 7208649 w 8229600"/>
              <a:gd name="connsiteY2386" fmla="*/ 8871251 h 10285412"/>
              <a:gd name="connsiteX2387" fmla="*/ 7194220 w 8229600"/>
              <a:gd name="connsiteY2387" fmla="*/ 8881621 h 10285412"/>
              <a:gd name="connsiteX2388" fmla="*/ 7189665 w 8229600"/>
              <a:gd name="connsiteY2388" fmla="*/ 8878330 h 10285412"/>
              <a:gd name="connsiteX2389" fmla="*/ 7188403 w 8229600"/>
              <a:gd name="connsiteY2389" fmla="*/ 8870484 h 10285412"/>
              <a:gd name="connsiteX2390" fmla="*/ 7177267 w 8229600"/>
              <a:gd name="connsiteY2390" fmla="*/ 8876301 h 10285412"/>
              <a:gd name="connsiteX2391" fmla="*/ 7179793 w 8229600"/>
              <a:gd name="connsiteY2391" fmla="*/ 8891989 h 10285412"/>
              <a:gd name="connsiteX2392" fmla="*/ 7181056 w 8229600"/>
              <a:gd name="connsiteY2392" fmla="*/ 8899834 h 10285412"/>
              <a:gd name="connsiteX2393" fmla="*/ 7182317 w 8229600"/>
              <a:gd name="connsiteY2393" fmla="*/ 8907683 h 10285412"/>
              <a:gd name="connsiteX2394" fmla="*/ 7166625 w 8229600"/>
              <a:gd name="connsiteY2394" fmla="*/ 8910206 h 10285412"/>
              <a:gd name="connsiteX2395" fmla="*/ 7148412 w 8229600"/>
              <a:gd name="connsiteY2395" fmla="*/ 8897041 h 10285412"/>
              <a:gd name="connsiteX2396" fmla="*/ 7130196 w 8229600"/>
              <a:gd name="connsiteY2396" fmla="*/ 8883875 h 10285412"/>
              <a:gd name="connsiteX2397" fmla="*/ 7117798 w 8229600"/>
              <a:gd name="connsiteY2397" fmla="*/ 8881846 h 10285412"/>
              <a:gd name="connsiteX2398" fmla="*/ 7114506 w 8229600"/>
              <a:gd name="connsiteY2398" fmla="*/ 8886399 h 10285412"/>
              <a:gd name="connsiteX2399" fmla="*/ 7105399 w 8229600"/>
              <a:gd name="connsiteY2399" fmla="*/ 8879818 h 10285412"/>
              <a:gd name="connsiteX2400" fmla="*/ 7096290 w 8229600"/>
              <a:gd name="connsiteY2400" fmla="*/ 8873233 h 10285412"/>
              <a:gd name="connsiteX2401" fmla="*/ 7087185 w 8229600"/>
              <a:gd name="connsiteY2401" fmla="*/ 8866651 h 10285412"/>
              <a:gd name="connsiteX2402" fmla="*/ 7104903 w 8229600"/>
              <a:gd name="connsiteY2402" fmla="*/ 8851728 h 10285412"/>
              <a:gd name="connsiteX2403" fmla="*/ 7094533 w 8229600"/>
              <a:gd name="connsiteY2403" fmla="*/ 8837302 h 10285412"/>
              <a:gd name="connsiteX2404" fmla="*/ 7074619 w 8229600"/>
              <a:gd name="connsiteY2404" fmla="*/ 8829325 h 10285412"/>
              <a:gd name="connsiteX2405" fmla="*/ 7080238 w 8229600"/>
              <a:gd name="connsiteY2405" fmla="*/ 8823504 h 10285412"/>
              <a:gd name="connsiteX2406" fmla="*/ 7113511 w 8229600"/>
              <a:gd name="connsiteY2406" fmla="*/ 8830222 h 10285412"/>
              <a:gd name="connsiteX2407" fmla="*/ 7122620 w 8229600"/>
              <a:gd name="connsiteY2407" fmla="*/ 8836805 h 10285412"/>
              <a:gd name="connsiteX2408" fmla="*/ 7144894 w 8229600"/>
              <a:gd name="connsiteY2408" fmla="*/ 8825172 h 10285412"/>
              <a:gd name="connsiteX2409" fmla="*/ 7149198 w 8229600"/>
              <a:gd name="connsiteY2409" fmla="*/ 8814419 h 10285412"/>
              <a:gd name="connsiteX2410" fmla="*/ 7133262 w 8229600"/>
              <a:gd name="connsiteY2410" fmla="*/ 8802898 h 10285412"/>
              <a:gd name="connsiteX2411" fmla="*/ 7114281 w 8229600"/>
              <a:gd name="connsiteY2411" fmla="*/ 8809979 h 10285412"/>
              <a:gd name="connsiteX2412" fmla="*/ 7075056 w 8229600"/>
              <a:gd name="connsiteY2412" fmla="*/ 8816290 h 10285412"/>
              <a:gd name="connsiteX2413" fmla="*/ 7041647 w 8229600"/>
              <a:gd name="connsiteY2413" fmla="*/ 8833738 h 10285412"/>
              <a:gd name="connsiteX2414" fmla="*/ 7028480 w 8229600"/>
              <a:gd name="connsiteY2414" fmla="*/ 8851953 h 10285412"/>
              <a:gd name="connsiteX2415" fmla="*/ 7037587 w 8229600"/>
              <a:gd name="connsiteY2415" fmla="*/ 8858535 h 10285412"/>
              <a:gd name="connsiteX2416" fmla="*/ 7034044 w 8229600"/>
              <a:gd name="connsiteY2416" fmla="*/ 8863440 h 10285412"/>
              <a:gd name="connsiteX2417" fmla="*/ 7044254 w 8229600"/>
              <a:gd name="connsiteY2417" fmla="*/ 8877732 h 10285412"/>
              <a:gd name="connsiteX2418" fmla="*/ 7044666 w 8229600"/>
              <a:gd name="connsiteY2418" fmla="*/ 8877518 h 10285412"/>
              <a:gd name="connsiteX2419" fmla="*/ 7046211 w 8229600"/>
              <a:gd name="connsiteY2419" fmla="*/ 8880475 h 10285412"/>
              <a:gd name="connsiteX2420" fmla="*/ 7056462 w 8229600"/>
              <a:gd name="connsiteY2420" fmla="*/ 8894825 h 10285412"/>
              <a:gd name="connsiteX2421" fmla="*/ 7060112 w 8229600"/>
              <a:gd name="connsiteY2421" fmla="*/ 8899934 h 10285412"/>
              <a:gd name="connsiteX2422" fmla="*/ 7076543 w 8229600"/>
              <a:gd name="connsiteY2422" fmla="*/ 8900556 h 10285412"/>
              <a:gd name="connsiteX2423" fmla="*/ 7092235 w 8229600"/>
              <a:gd name="connsiteY2423" fmla="*/ 8898031 h 10285412"/>
              <a:gd name="connsiteX2424" fmla="*/ 7101341 w 8229600"/>
              <a:gd name="connsiteY2424" fmla="*/ 8904614 h 10285412"/>
              <a:gd name="connsiteX2425" fmla="*/ 7099311 w 8229600"/>
              <a:gd name="connsiteY2425" fmla="*/ 8917015 h 10285412"/>
              <a:gd name="connsiteX2426" fmla="*/ 7103864 w 8229600"/>
              <a:gd name="connsiteY2426" fmla="*/ 8920306 h 10285412"/>
              <a:gd name="connsiteX2427" fmla="*/ 7110449 w 8229600"/>
              <a:gd name="connsiteY2427" fmla="*/ 8911198 h 10285412"/>
              <a:gd name="connsiteX2428" fmla="*/ 7119556 w 8229600"/>
              <a:gd name="connsiteY2428" fmla="*/ 8917781 h 10285412"/>
              <a:gd name="connsiteX2429" fmla="*/ 7128665 w 8229600"/>
              <a:gd name="connsiteY2429" fmla="*/ 8924362 h 10285412"/>
              <a:gd name="connsiteX2430" fmla="*/ 7132723 w 8229600"/>
              <a:gd name="connsiteY2430" fmla="*/ 8899564 h 10285412"/>
              <a:gd name="connsiteX2431" fmla="*/ 7153461 w 8229600"/>
              <a:gd name="connsiteY2431" fmla="*/ 8928421 h 10285412"/>
              <a:gd name="connsiteX2432" fmla="*/ 7165095 w 8229600"/>
              <a:gd name="connsiteY2432" fmla="*/ 8950692 h 10285412"/>
              <a:gd name="connsiteX2433" fmla="*/ 7132179 w 8229600"/>
              <a:gd name="connsiteY2433" fmla="*/ 8996232 h 10285412"/>
              <a:gd name="connsiteX2434" fmla="*/ 7120584 w 8229600"/>
              <a:gd name="connsiteY2434" fmla="*/ 9007698 h 10285412"/>
              <a:gd name="connsiteX2435" fmla="*/ 7121625 w 8229600"/>
              <a:gd name="connsiteY2435" fmla="*/ 9035762 h 10285412"/>
              <a:gd name="connsiteX2436" fmla="*/ 7137231 w 8229600"/>
              <a:gd name="connsiteY2436" fmla="*/ 9027614 h 10285412"/>
              <a:gd name="connsiteX2437" fmla="*/ 7171134 w 8229600"/>
              <a:gd name="connsiteY2437" fmla="*/ 9038254 h 10285412"/>
              <a:gd name="connsiteX2438" fmla="*/ 7155446 w 8229600"/>
              <a:gd name="connsiteY2438" fmla="*/ 9040777 h 10285412"/>
              <a:gd name="connsiteX2439" fmla="*/ 7139755 w 8229600"/>
              <a:gd name="connsiteY2439" fmla="*/ 9043302 h 10285412"/>
              <a:gd name="connsiteX2440" fmla="*/ 7121796 w 8229600"/>
              <a:gd name="connsiteY2440" fmla="*/ 9040362 h 10285412"/>
              <a:gd name="connsiteX2441" fmla="*/ 7121915 w 8229600"/>
              <a:gd name="connsiteY2441" fmla="*/ 9043582 h 10285412"/>
              <a:gd name="connsiteX2442" fmla="*/ 7132436 w 8229600"/>
              <a:gd name="connsiteY2442" fmla="*/ 9061856 h 10285412"/>
              <a:gd name="connsiteX2443" fmla="*/ 7129881 w 8229600"/>
              <a:gd name="connsiteY2443" fmla="*/ 9056966 h 10285412"/>
              <a:gd name="connsiteX2444" fmla="*/ 7142279 w 8229600"/>
              <a:gd name="connsiteY2444" fmla="*/ 9058993 h 10285412"/>
              <a:gd name="connsiteX2445" fmla="*/ 7167078 w 8229600"/>
              <a:gd name="connsiteY2445" fmla="*/ 9063050 h 10285412"/>
              <a:gd name="connsiteX2446" fmla="*/ 7200983 w 8229600"/>
              <a:gd name="connsiteY2446" fmla="*/ 9073692 h 10285412"/>
              <a:gd name="connsiteX2447" fmla="*/ 7219200 w 8229600"/>
              <a:gd name="connsiteY2447" fmla="*/ 9086857 h 10285412"/>
              <a:gd name="connsiteX2448" fmla="*/ 7241471 w 8229600"/>
              <a:gd name="connsiteY2448" fmla="*/ 9075225 h 10285412"/>
              <a:gd name="connsiteX2449" fmla="*/ 7256169 w 8229600"/>
              <a:gd name="connsiteY2449" fmla="*/ 9016522 h 10285412"/>
              <a:gd name="connsiteX2450" fmla="*/ 7253643 w 8229600"/>
              <a:gd name="connsiteY2450" fmla="*/ 9000831 h 10285412"/>
              <a:gd name="connsiteX2451" fmla="*/ 7244535 w 8229600"/>
              <a:gd name="connsiteY2451" fmla="*/ 8994247 h 10285412"/>
              <a:gd name="connsiteX2452" fmla="*/ 7264283 w 8229600"/>
              <a:gd name="connsiteY2452" fmla="*/ 8966926 h 10285412"/>
              <a:gd name="connsiteX2453" fmla="*/ 7295665 w 8229600"/>
              <a:gd name="connsiteY2453" fmla="*/ 8961875 h 10285412"/>
              <a:gd name="connsiteX2454" fmla="*/ 7327047 w 8229600"/>
              <a:gd name="connsiteY2454" fmla="*/ 8956825 h 10285412"/>
              <a:gd name="connsiteX2455" fmla="*/ 7340211 w 8229600"/>
              <a:gd name="connsiteY2455" fmla="*/ 8938611 h 10285412"/>
              <a:gd name="connsiteX2456" fmla="*/ 7349320 w 8229600"/>
              <a:gd name="connsiteY2456" fmla="*/ 8945191 h 10285412"/>
              <a:gd name="connsiteX2457" fmla="*/ 7365009 w 8229600"/>
              <a:gd name="connsiteY2457" fmla="*/ 8942669 h 10285412"/>
              <a:gd name="connsiteX2458" fmla="*/ 7393597 w 8229600"/>
              <a:gd name="connsiteY2458" fmla="*/ 8970261 h 10285412"/>
              <a:gd name="connsiteX2459" fmla="*/ 7406489 w 8229600"/>
              <a:gd name="connsiteY2459" fmla="*/ 9000379 h 10285412"/>
              <a:gd name="connsiteX2460" fmla="*/ 7427230 w 8229600"/>
              <a:gd name="connsiteY2460" fmla="*/ 9029234 h 10285412"/>
              <a:gd name="connsiteX2461" fmla="*/ 7447475 w 8229600"/>
              <a:gd name="connsiteY2461" fmla="*/ 9030001 h 10285412"/>
              <a:gd name="connsiteX2462" fmla="*/ 7460640 w 8229600"/>
              <a:gd name="connsiteY2462" fmla="*/ 9011787 h 10285412"/>
              <a:gd name="connsiteX2463" fmla="*/ 7483680 w 8229600"/>
              <a:gd name="connsiteY2463" fmla="*/ 8979910 h 10285412"/>
              <a:gd name="connsiteX2464" fmla="*/ 7536071 w 8229600"/>
              <a:gd name="connsiteY2464" fmla="*/ 8955383 h 10285412"/>
              <a:gd name="connsiteX2465" fmla="*/ 7567451 w 8229600"/>
              <a:gd name="connsiteY2465" fmla="*/ 8950333 h 10285412"/>
              <a:gd name="connsiteX2466" fmla="*/ 7604647 w 8229600"/>
              <a:gd name="connsiteY2466" fmla="*/ 8956419 h 10285412"/>
              <a:gd name="connsiteX2467" fmla="*/ 7644370 w 8229600"/>
              <a:gd name="connsiteY2467" fmla="*/ 8978196 h 10285412"/>
              <a:gd name="connsiteX2468" fmla="*/ 7685850 w 8229600"/>
              <a:gd name="connsiteY2468" fmla="*/ 9035907 h 10285412"/>
              <a:gd name="connsiteX2469" fmla="*/ 7715697 w 8229600"/>
              <a:gd name="connsiteY2469" fmla="*/ 9071345 h 10285412"/>
              <a:gd name="connsiteX2470" fmla="*/ 7726564 w 8229600"/>
              <a:gd name="connsiteY2470" fmla="*/ 9113864 h 10285412"/>
              <a:gd name="connsiteX2471" fmla="*/ 7728323 w 8229600"/>
              <a:gd name="connsiteY2471" fmla="*/ 9149798 h 10285412"/>
              <a:gd name="connsiteX2472" fmla="*/ 7723000 w 8229600"/>
              <a:gd name="connsiteY2472" fmla="*/ 9166750 h 10285412"/>
              <a:gd name="connsiteX2473" fmla="*/ 7703252 w 8229600"/>
              <a:gd name="connsiteY2473" fmla="*/ 9194073 h 10285412"/>
              <a:gd name="connsiteX2474" fmla="*/ 7692363 w 8229600"/>
              <a:gd name="connsiteY2474" fmla="*/ 9213936 h 10285412"/>
              <a:gd name="connsiteX2475" fmla="*/ 7683505 w 8229600"/>
              <a:gd name="connsiteY2475" fmla="*/ 9221394 h 10285412"/>
              <a:gd name="connsiteX2476" fmla="*/ 7646804 w 8229600"/>
              <a:gd name="connsiteY2476" fmla="*/ 9243398 h 10285412"/>
              <a:gd name="connsiteX2477" fmla="*/ 7608839 w 8229600"/>
              <a:gd name="connsiteY2477" fmla="*/ 9257556 h 10285412"/>
              <a:gd name="connsiteX2478" fmla="*/ 7572411 w 8229600"/>
              <a:gd name="connsiteY2478" fmla="*/ 9231225 h 10285412"/>
              <a:gd name="connsiteX2479" fmla="*/ 7530165 w 8229600"/>
              <a:gd name="connsiteY2479" fmla="*/ 9193757 h 10285412"/>
              <a:gd name="connsiteX2480" fmla="*/ 7502077 w 8229600"/>
              <a:gd name="connsiteY2480" fmla="*/ 9194253 h 10285412"/>
              <a:gd name="connsiteX2481" fmla="*/ 7484851 w 8229600"/>
              <a:gd name="connsiteY2481" fmla="*/ 9237267 h 10285412"/>
              <a:gd name="connsiteX2482" fmla="*/ 7474212 w 8229600"/>
              <a:gd name="connsiteY2482" fmla="*/ 9271173 h 10285412"/>
              <a:gd name="connsiteX2483" fmla="*/ 7460279 w 8229600"/>
              <a:gd name="connsiteY2483" fmla="*/ 9309632 h 10285412"/>
              <a:gd name="connsiteX2484" fmla="*/ 7443824 w 8229600"/>
              <a:gd name="connsiteY2484" fmla="*/ 9332397 h 10285412"/>
              <a:gd name="connsiteX2485" fmla="*/ 7413435 w 8229600"/>
              <a:gd name="connsiteY2485" fmla="*/ 9393630 h 10285412"/>
              <a:gd name="connsiteX2486" fmla="*/ 7405317 w 8229600"/>
              <a:gd name="connsiteY2486" fmla="*/ 9443225 h 10285412"/>
              <a:gd name="connsiteX2487" fmla="*/ 7394677 w 8229600"/>
              <a:gd name="connsiteY2487" fmla="*/ 9477131 h 10285412"/>
              <a:gd name="connsiteX2488" fmla="*/ 7356714 w 8229600"/>
              <a:gd name="connsiteY2488" fmla="*/ 9491287 h 10285412"/>
              <a:gd name="connsiteX2489" fmla="*/ 7305585 w 8229600"/>
              <a:gd name="connsiteY2489" fmla="*/ 9523659 h 10285412"/>
              <a:gd name="connsiteX2490" fmla="*/ 7266091 w 8229600"/>
              <a:gd name="connsiteY2490" fmla="*/ 9578305 h 10285412"/>
              <a:gd name="connsiteX2491" fmla="*/ 7231914 w 8229600"/>
              <a:gd name="connsiteY2491" fmla="*/ 9615996 h 10285412"/>
              <a:gd name="connsiteX2492" fmla="*/ 7217485 w 8229600"/>
              <a:gd name="connsiteY2492" fmla="*/ 9626369 h 10285412"/>
              <a:gd name="connsiteX2493" fmla="*/ 7209641 w 8229600"/>
              <a:gd name="connsiteY2493" fmla="*/ 9627630 h 10285412"/>
              <a:gd name="connsiteX2494" fmla="*/ 7193951 w 8229600"/>
              <a:gd name="connsiteY2494" fmla="*/ 9630155 h 10285412"/>
              <a:gd name="connsiteX2495" fmla="*/ 7178261 w 8229600"/>
              <a:gd name="connsiteY2495" fmla="*/ 9632680 h 10285412"/>
              <a:gd name="connsiteX2496" fmla="*/ 7170416 w 8229600"/>
              <a:gd name="connsiteY2496" fmla="*/ 9633944 h 10285412"/>
              <a:gd name="connsiteX2497" fmla="*/ 7143368 w 8229600"/>
              <a:gd name="connsiteY2497" fmla="*/ 9625454 h 10285412"/>
              <a:gd name="connsiteX2498" fmla="*/ 7135799 w 8229600"/>
              <a:gd name="connsiteY2498" fmla="*/ 9640594 h 10285412"/>
              <a:gd name="connsiteX2499" fmla="*/ 7150615 w 8229600"/>
              <a:gd name="connsiteY2499" fmla="*/ 9661339 h 10285412"/>
              <a:gd name="connsiteX2500" fmla="*/ 7150668 w 8229600"/>
              <a:gd name="connsiteY2500" fmla="*/ 9661265 h 10285412"/>
              <a:gd name="connsiteX2501" fmla="*/ 7150698 w 8229600"/>
              <a:gd name="connsiteY2501" fmla="*/ 9661457 h 10285412"/>
              <a:gd name="connsiteX2502" fmla="*/ 7155630 w 8229600"/>
              <a:gd name="connsiteY2502" fmla="*/ 9668362 h 10285412"/>
              <a:gd name="connsiteX2503" fmla="*/ 7159600 w 8229600"/>
              <a:gd name="connsiteY2503" fmla="*/ 9680262 h 10285412"/>
              <a:gd name="connsiteX2504" fmla="*/ 7159600 w 8229600"/>
              <a:gd name="connsiteY2504" fmla="*/ 9696131 h 10285412"/>
              <a:gd name="connsiteX2505" fmla="*/ 7163566 w 8229600"/>
              <a:gd name="connsiteY2505" fmla="*/ 9708030 h 10285412"/>
              <a:gd name="connsiteX2506" fmla="*/ 7151666 w 8229600"/>
              <a:gd name="connsiteY2506" fmla="*/ 9704063 h 10285412"/>
              <a:gd name="connsiteX2507" fmla="*/ 7119931 w 8229600"/>
              <a:gd name="connsiteY2507" fmla="*/ 9704063 h 10285412"/>
              <a:gd name="connsiteX2508" fmla="*/ 7080263 w 8229600"/>
              <a:gd name="connsiteY2508" fmla="*/ 9743733 h 10285412"/>
              <a:gd name="connsiteX2509" fmla="*/ 7088197 w 8229600"/>
              <a:gd name="connsiteY2509" fmla="*/ 9783401 h 10285412"/>
              <a:gd name="connsiteX2510" fmla="*/ 7048526 w 8229600"/>
              <a:gd name="connsiteY2510" fmla="*/ 9823069 h 10285412"/>
              <a:gd name="connsiteX2511" fmla="*/ 7008859 w 8229600"/>
              <a:gd name="connsiteY2511" fmla="*/ 9862738 h 10285412"/>
              <a:gd name="connsiteX2512" fmla="*/ 7016792 w 8229600"/>
              <a:gd name="connsiteY2512" fmla="*/ 9886538 h 10285412"/>
              <a:gd name="connsiteX2513" fmla="*/ 7020759 w 8229600"/>
              <a:gd name="connsiteY2513" fmla="*/ 9906373 h 10285412"/>
              <a:gd name="connsiteX2514" fmla="*/ 7040593 w 8229600"/>
              <a:gd name="connsiteY2514" fmla="*/ 9910340 h 10285412"/>
              <a:gd name="connsiteX2515" fmla="*/ 7048527 w 8229600"/>
              <a:gd name="connsiteY2515" fmla="*/ 9902406 h 10285412"/>
              <a:gd name="connsiteX2516" fmla="*/ 7072330 w 8229600"/>
              <a:gd name="connsiteY2516" fmla="*/ 9894472 h 10285412"/>
              <a:gd name="connsiteX2517" fmla="*/ 7111998 w 8229600"/>
              <a:gd name="connsiteY2517" fmla="*/ 9886538 h 10285412"/>
              <a:gd name="connsiteX2518" fmla="*/ 7111998 w 8229600"/>
              <a:gd name="connsiteY2518" fmla="*/ 9902403 h 10285412"/>
              <a:gd name="connsiteX2519" fmla="*/ 7096131 w 8229600"/>
              <a:gd name="connsiteY2519" fmla="*/ 9934140 h 10285412"/>
              <a:gd name="connsiteX2520" fmla="*/ 7048527 w 8229600"/>
              <a:gd name="connsiteY2520" fmla="*/ 9934141 h 10285412"/>
              <a:gd name="connsiteX2521" fmla="*/ 7024726 w 8229600"/>
              <a:gd name="connsiteY2521" fmla="*/ 9926207 h 10285412"/>
              <a:gd name="connsiteX2522" fmla="*/ 7008859 w 8229600"/>
              <a:gd name="connsiteY2522" fmla="*/ 9934138 h 10285412"/>
              <a:gd name="connsiteX2523" fmla="*/ 6996957 w 8229600"/>
              <a:gd name="connsiteY2523" fmla="*/ 9946040 h 10285412"/>
              <a:gd name="connsiteX2524" fmla="*/ 6977124 w 8229600"/>
              <a:gd name="connsiteY2524" fmla="*/ 9957939 h 10285412"/>
              <a:gd name="connsiteX2525" fmla="*/ 6929522 w 8229600"/>
              <a:gd name="connsiteY2525" fmla="*/ 9957941 h 10285412"/>
              <a:gd name="connsiteX2526" fmla="*/ 6913655 w 8229600"/>
              <a:gd name="connsiteY2526" fmla="*/ 9950007 h 10285412"/>
              <a:gd name="connsiteX2527" fmla="*/ 6897788 w 8229600"/>
              <a:gd name="connsiteY2527" fmla="*/ 9957942 h 10285412"/>
              <a:gd name="connsiteX2528" fmla="*/ 6905721 w 8229600"/>
              <a:gd name="connsiteY2528" fmla="*/ 9965874 h 10285412"/>
              <a:gd name="connsiteX2529" fmla="*/ 6913654 w 8229600"/>
              <a:gd name="connsiteY2529" fmla="*/ 9989676 h 10285412"/>
              <a:gd name="connsiteX2530" fmla="*/ 6889854 w 8229600"/>
              <a:gd name="connsiteY2530" fmla="*/ 9981742 h 10285412"/>
              <a:gd name="connsiteX2531" fmla="*/ 6877951 w 8229600"/>
              <a:gd name="connsiteY2531" fmla="*/ 9977776 h 10285412"/>
              <a:gd name="connsiteX2532" fmla="*/ 6866051 w 8229600"/>
              <a:gd name="connsiteY2532" fmla="*/ 9989678 h 10285412"/>
              <a:gd name="connsiteX2533" fmla="*/ 6862084 w 8229600"/>
              <a:gd name="connsiteY2533" fmla="*/ 10017444 h 10285412"/>
              <a:gd name="connsiteX2534" fmla="*/ 6870020 w 8229600"/>
              <a:gd name="connsiteY2534" fmla="*/ 10033311 h 10285412"/>
              <a:gd name="connsiteX2535" fmla="*/ 6854152 w 8229600"/>
              <a:gd name="connsiteY2535" fmla="*/ 10033311 h 10285412"/>
              <a:gd name="connsiteX2536" fmla="*/ 6842250 w 8229600"/>
              <a:gd name="connsiteY2536" fmla="*/ 10021410 h 10285412"/>
              <a:gd name="connsiteX2537" fmla="*/ 6834318 w 8229600"/>
              <a:gd name="connsiteY2537" fmla="*/ 10013476 h 10285412"/>
              <a:gd name="connsiteX2538" fmla="*/ 6826385 w 8229600"/>
              <a:gd name="connsiteY2538" fmla="*/ 10021411 h 10285412"/>
              <a:gd name="connsiteX2539" fmla="*/ 6818451 w 8229600"/>
              <a:gd name="connsiteY2539" fmla="*/ 10021410 h 10285412"/>
              <a:gd name="connsiteX2540" fmla="*/ 6802582 w 8229600"/>
              <a:gd name="connsiteY2540" fmla="*/ 10037278 h 10285412"/>
              <a:gd name="connsiteX2541" fmla="*/ 6770847 w 8229600"/>
              <a:gd name="connsiteY2541" fmla="*/ 10069012 h 10285412"/>
              <a:gd name="connsiteX2542" fmla="*/ 6758947 w 8229600"/>
              <a:gd name="connsiteY2542" fmla="*/ 10065046 h 10285412"/>
              <a:gd name="connsiteX2543" fmla="*/ 6723247 w 8229600"/>
              <a:gd name="connsiteY2543" fmla="*/ 10053147 h 10285412"/>
              <a:gd name="connsiteX2544" fmla="*/ 6699445 w 8229600"/>
              <a:gd name="connsiteY2544" fmla="*/ 10053147 h 10285412"/>
              <a:gd name="connsiteX2545" fmla="*/ 6691510 w 8229600"/>
              <a:gd name="connsiteY2545" fmla="*/ 10053147 h 10285412"/>
              <a:gd name="connsiteX2546" fmla="*/ 6683576 w 8229600"/>
              <a:gd name="connsiteY2546" fmla="*/ 10053147 h 10285412"/>
              <a:gd name="connsiteX2547" fmla="*/ 6675643 w 8229600"/>
              <a:gd name="connsiteY2547" fmla="*/ 10045211 h 10285412"/>
              <a:gd name="connsiteX2548" fmla="*/ 6643906 w 8229600"/>
              <a:gd name="connsiteY2548" fmla="*/ 10037277 h 10285412"/>
              <a:gd name="connsiteX2549" fmla="*/ 6580442 w 8229600"/>
              <a:gd name="connsiteY2549" fmla="*/ 10037280 h 10285412"/>
              <a:gd name="connsiteX2550" fmla="*/ 6588373 w 8229600"/>
              <a:gd name="connsiteY2550" fmla="*/ 10061078 h 10285412"/>
              <a:gd name="connsiteX2551" fmla="*/ 6595630 w 8229600"/>
              <a:gd name="connsiteY2551" fmla="*/ 10064707 h 10285412"/>
              <a:gd name="connsiteX2552" fmla="*/ 6595827 w 8229600"/>
              <a:gd name="connsiteY2552" fmla="*/ 10064435 h 10285412"/>
              <a:gd name="connsiteX2553" fmla="*/ 6597485 w 8229600"/>
              <a:gd name="connsiteY2553" fmla="*/ 10065635 h 10285412"/>
              <a:gd name="connsiteX2554" fmla="*/ 6604240 w 8229600"/>
              <a:gd name="connsiteY2554" fmla="*/ 10069014 h 10285412"/>
              <a:gd name="connsiteX2555" fmla="*/ 6604238 w 8229600"/>
              <a:gd name="connsiteY2555" fmla="*/ 10070516 h 10285412"/>
              <a:gd name="connsiteX2556" fmla="*/ 6604933 w 8229600"/>
              <a:gd name="connsiteY2556" fmla="*/ 10071017 h 10285412"/>
              <a:gd name="connsiteX2557" fmla="*/ 6604549 w 8229600"/>
              <a:gd name="connsiteY2557" fmla="*/ 10081140 h 10285412"/>
              <a:gd name="connsiteX2558" fmla="*/ 6604240 w 8229600"/>
              <a:gd name="connsiteY2558" fmla="*/ 10081088 h 10285412"/>
              <a:gd name="connsiteX2559" fmla="*/ 6604241 w 8229600"/>
              <a:gd name="connsiteY2559" fmla="*/ 10092815 h 10285412"/>
              <a:gd name="connsiteX2560" fmla="*/ 6603599 w 8229600"/>
              <a:gd name="connsiteY2560" fmla="*/ 10095377 h 10285412"/>
              <a:gd name="connsiteX2561" fmla="*/ 6632256 w 8229600"/>
              <a:gd name="connsiteY2561" fmla="*/ 10090765 h 10285412"/>
              <a:gd name="connsiteX2562" fmla="*/ 6630227 w 8229600"/>
              <a:gd name="connsiteY2562" fmla="*/ 10103165 h 10285412"/>
              <a:gd name="connsiteX2563" fmla="*/ 6628199 w 8229600"/>
              <a:gd name="connsiteY2563" fmla="*/ 10115563 h 10285412"/>
              <a:gd name="connsiteX2564" fmla="*/ 6632754 w 8229600"/>
              <a:gd name="connsiteY2564" fmla="*/ 10118857 h 10285412"/>
              <a:gd name="connsiteX2565" fmla="*/ 6634205 w 8229600"/>
              <a:gd name="connsiteY2565" fmla="*/ 10121638 h 10285412"/>
              <a:gd name="connsiteX2566" fmla="*/ 6629462 w 8229600"/>
              <a:gd name="connsiteY2566" fmla="*/ 10123408 h 10285412"/>
              <a:gd name="connsiteX2567" fmla="*/ 6621615 w 8229600"/>
              <a:gd name="connsiteY2567" fmla="*/ 10124672 h 10285412"/>
              <a:gd name="connsiteX2568" fmla="*/ 6603399 w 8229600"/>
              <a:gd name="connsiteY2568" fmla="*/ 10111505 h 10285412"/>
              <a:gd name="connsiteX2569" fmla="*/ 6600682 w 8229600"/>
              <a:gd name="connsiteY2569" fmla="*/ 10111943 h 10285412"/>
              <a:gd name="connsiteX2570" fmla="*/ 6604240 w 8229600"/>
              <a:gd name="connsiteY2570" fmla="*/ 10140415 h 10285412"/>
              <a:gd name="connsiteX2571" fmla="*/ 6596307 w 8229600"/>
              <a:gd name="connsiteY2571" fmla="*/ 10180085 h 10285412"/>
              <a:gd name="connsiteX2572" fmla="*/ 6596305 w 8229600"/>
              <a:gd name="connsiteY2572" fmla="*/ 10195953 h 10285412"/>
              <a:gd name="connsiteX2573" fmla="*/ 6620107 w 8229600"/>
              <a:gd name="connsiteY2573" fmla="*/ 10219753 h 10285412"/>
              <a:gd name="connsiteX2574" fmla="*/ 6620108 w 8229600"/>
              <a:gd name="connsiteY2574" fmla="*/ 10235620 h 10285412"/>
              <a:gd name="connsiteX2575" fmla="*/ 6604240 w 8229600"/>
              <a:gd name="connsiteY2575" fmla="*/ 10243554 h 10285412"/>
              <a:gd name="connsiteX2576" fmla="*/ 6572504 w 8229600"/>
              <a:gd name="connsiteY2576" fmla="*/ 10243554 h 10285412"/>
              <a:gd name="connsiteX2577" fmla="*/ 6540772 w 8229600"/>
              <a:gd name="connsiteY2577" fmla="*/ 10235620 h 10285412"/>
              <a:gd name="connsiteX2578" fmla="*/ 6501103 w 8229600"/>
              <a:gd name="connsiteY2578" fmla="*/ 10243555 h 10285412"/>
              <a:gd name="connsiteX2579" fmla="*/ 6524902 w 8229600"/>
              <a:gd name="connsiteY2579" fmla="*/ 10273306 h 10285412"/>
              <a:gd name="connsiteX2580" fmla="*/ 6541044 w 8229600"/>
              <a:gd name="connsiteY2580" fmla="*/ 10285412 h 10285412"/>
              <a:gd name="connsiteX2581" fmla="*/ 5 w 8229600"/>
              <a:gd name="connsiteY2581" fmla="*/ 10285412 h 10285412"/>
              <a:gd name="connsiteX2582" fmla="*/ 5 w 8229600"/>
              <a:gd name="connsiteY2582" fmla="*/ 8521142 h 10285412"/>
              <a:gd name="connsiteX2583" fmla="*/ 2 w 8229600"/>
              <a:gd name="connsiteY2583" fmla="*/ 8521145 h 10285412"/>
              <a:gd name="connsiteX2584" fmla="*/ 2 w 8229600"/>
              <a:gd name="connsiteY2584" fmla="*/ 8384144 h 10285412"/>
              <a:gd name="connsiteX2585" fmla="*/ 5 w 8229600"/>
              <a:gd name="connsiteY2585" fmla="*/ 8384144 h 10285412"/>
              <a:gd name="connsiteX2586" fmla="*/ 5 w 8229600"/>
              <a:gd name="connsiteY2586" fmla="*/ 8261679 h 10285412"/>
              <a:gd name="connsiteX2587" fmla="*/ 0 w 8229600"/>
              <a:gd name="connsiteY2587" fmla="*/ 8261683 h 10285412"/>
              <a:gd name="connsiteX2588" fmla="*/ 2 w 8229600"/>
              <a:gd name="connsiteY2588" fmla="*/ 8200664 h 10285412"/>
              <a:gd name="connsiteX2589" fmla="*/ 5 w 8229600"/>
              <a:gd name="connsiteY2589" fmla="*/ 8200677 h 10285412"/>
              <a:gd name="connsiteX2590" fmla="*/ 5 w 8229600"/>
              <a:gd name="connsiteY2590" fmla="*/ 8088694 h 10285412"/>
              <a:gd name="connsiteX2591" fmla="*/ 2 w 8229600"/>
              <a:gd name="connsiteY2591" fmla="*/ 8088703 h 10285412"/>
              <a:gd name="connsiteX2592" fmla="*/ 2 w 8229600"/>
              <a:gd name="connsiteY2592" fmla="*/ 8019041 h 10285412"/>
              <a:gd name="connsiteX2593" fmla="*/ 5 w 8229600"/>
              <a:gd name="connsiteY2593" fmla="*/ 8019047 h 10285412"/>
              <a:gd name="connsiteX2594" fmla="*/ 5 w 8229600"/>
              <a:gd name="connsiteY2594" fmla="*/ 7908334 h 10285412"/>
              <a:gd name="connsiteX2595" fmla="*/ 0 w 8229600"/>
              <a:gd name="connsiteY2595" fmla="*/ 7908326 h 10285412"/>
              <a:gd name="connsiteX2596" fmla="*/ 2 w 8229600"/>
              <a:gd name="connsiteY2596" fmla="*/ 7787329 h 10285412"/>
              <a:gd name="connsiteX2597" fmla="*/ 5 w 8229600"/>
              <a:gd name="connsiteY2597" fmla="*/ 7787323 h 10285412"/>
              <a:gd name="connsiteX2598" fmla="*/ 5 w 8229600"/>
              <a:gd name="connsiteY2598" fmla="*/ 7285259 h 10285412"/>
              <a:gd name="connsiteX2599" fmla="*/ 0 w 8229600"/>
              <a:gd name="connsiteY2599" fmla="*/ 7285259 h 10285412"/>
              <a:gd name="connsiteX2600" fmla="*/ 2 w 8229600"/>
              <a:gd name="connsiteY2600" fmla="*/ 7277925 h 10285412"/>
              <a:gd name="connsiteX2601" fmla="*/ 5 w 8229600"/>
              <a:gd name="connsiteY2601" fmla="*/ 7277919 h 10285412"/>
              <a:gd name="connsiteX2602" fmla="*/ 5 w 8229600"/>
              <a:gd name="connsiteY2602" fmla="*/ 7271975 h 10285412"/>
              <a:gd name="connsiteX2603" fmla="*/ 2 w 8229600"/>
              <a:gd name="connsiteY2603" fmla="*/ 7271975 h 10285412"/>
              <a:gd name="connsiteX2604" fmla="*/ 2 w 8229600"/>
              <a:gd name="connsiteY2604" fmla="*/ 7255015 h 10285412"/>
              <a:gd name="connsiteX2605" fmla="*/ 5 w 8229600"/>
              <a:gd name="connsiteY2605" fmla="*/ 7255021 h 10285412"/>
              <a:gd name="connsiteX2606" fmla="*/ 5 w 8229600"/>
              <a:gd name="connsiteY2606" fmla="*/ 7174323 h 10285412"/>
              <a:gd name="connsiteX2607" fmla="*/ 2 w 8229600"/>
              <a:gd name="connsiteY2607" fmla="*/ 7174306 h 10285412"/>
              <a:gd name="connsiteX2608" fmla="*/ 2 w 8229600"/>
              <a:gd name="connsiteY2608" fmla="*/ 6803983 h 10285412"/>
              <a:gd name="connsiteX2609" fmla="*/ 5 w 8229600"/>
              <a:gd name="connsiteY2609" fmla="*/ 6803992 h 10285412"/>
              <a:gd name="connsiteX2610" fmla="*/ 5 w 8229600"/>
              <a:gd name="connsiteY2610" fmla="*/ 6740012 h 10285412"/>
              <a:gd name="connsiteX2611" fmla="*/ 0 w 8229600"/>
              <a:gd name="connsiteY2611" fmla="*/ 6740009 h 10285412"/>
              <a:gd name="connsiteX2612" fmla="*/ 2 w 8229600"/>
              <a:gd name="connsiteY2612" fmla="*/ 6726655 h 10285412"/>
              <a:gd name="connsiteX2613" fmla="*/ 5 w 8229600"/>
              <a:gd name="connsiteY2613" fmla="*/ 6726657 h 10285412"/>
              <a:gd name="connsiteX2614" fmla="*/ 5 w 8229600"/>
              <a:gd name="connsiteY2614" fmla="*/ 6706853 h 10285412"/>
              <a:gd name="connsiteX2615" fmla="*/ 0 w 8229600"/>
              <a:gd name="connsiteY2615" fmla="*/ 6706847 h 10285412"/>
              <a:gd name="connsiteX2616" fmla="*/ 2 w 8229600"/>
              <a:gd name="connsiteY2616" fmla="*/ 6706142 h 10285412"/>
              <a:gd name="connsiteX2617" fmla="*/ 5 w 8229600"/>
              <a:gd name="connsiteY2617" fmla="*/ 6706137 h 10285412"/>
              <a:gd name="connsiteX2618" fmla="*/ 5 w 8229600"/>
              <a:gd name="connsiteY2618" fmla="*/ 6593095 h 10285412"/>
              <a:gd name="connsiteX2619" fmla="*/ 0 w 8229600"/>
              <a:gd name="connsiteY2619" fmla="*/ 6593092 h 10285412"/>
              <a:gd name="connsiteX2620" fmla="*/ 0 w 8229600"/>
              <a:gd name="connsiteY2620" fmla="*/ 6520742 h 10285412"/>
              <a:gd name="connsiteX2621" fmla="*/ 5 w 8229600"/>
              <a:gd name="connsiteY2621" fmla="*/ 6520759 h 10285412"/>
              <a:gd name="connsiteX2622" fmla="*/ 5 w 8229600"/>
              <a:gd name="connsiteY2622" fmla="*/ 6519483 h 10285412"/>
              <a:gd name="connsiteX2623" fmla="*/ 0 w 8229600"/>
              <a:gd name="connsiteY2623" fmla="*/ 6519483 h 10285412"/>
              <a:gd name="connsiteX2624" fmla="*/ 0 w 8229600"/>
              <a:gd name="connsiteY2624" fmla="*/ 1796398 h 10285412"/>
              <a:gd name="connsiteX2625" fmla="*/ 5 w 8229600"/>
              <a:gd name="connsiteY2625" fmla="*/ 1796413 h 10285412"/>
              <a:gd name="connsiteX2626" fmla="*/ 5 w 8229600"/>
              <a:gd name="connsiteY2626" fmla="*/ 1784854 h 10285412"/>
              <a:gd name="connsiteX2627" fmla="*/ 2 w 8229600"/>
              <a:gd name="connsiteY2627" fmla="*/ 1784851 h 10285412"/>
              <a:gd name="connsiteX2628" fmla="*/ 0 w 8229600"/>
              <a:gd name="connsiteY2628" fmla="*/ 1778273 h 10285412"/>
              <a:gd name="connsiteX2629" fmla="*/ 5 w 8229600"/>
              <a:gd name="connsiteY2629" fmla="*/ 1778272 h 10285412"/>
              <a:gd name="connsiteX2630" fmla="*/ 5 w 8229600"/>
              <a:gd name="connsiteY2630" fmla="*/ 1778063 h 10285412"/>
              <a:gd name="connsiteX2631" fmla="*/ 2 w 8229600"/>
              <a:gd name="connsiteY2631" fmla="*/ 1778057 h 10285412"/>
              <a:gd name="connsiteX2632" fmla="*/ 0 w 8229600"/>
              <a:gd name="connsiteY2632" fmla="*/ 1696548 h 10285412"/>
              <a:gd name="connsiteX2633" fmla="*/ 5 w 8229600"/>
              <a:gd name="connsiteY2633" fmla="*/ 1696545 h 10285412"/>
              <a:gd name="connsiteX2634" fmla="*/ 5 w 8229600"/>
              <a:gd name="connsiteY2634" fmla="*/ 1612083 h 10285412"/>
              <a:gd name="connsiteX2635" fmla="*/ 0 w 8229600"/>
              <a:gd name="connsiteY2635" fmla="*/ 1612089 h 10285412"/>
              <a:gd name="connsiteX2636" fmla="*/ 2 w 8229600"/>
              <a:gd name="connsiteY2636" fmla="*/ 1527247 h 10285412"/>
              <a:gd name="connsiteX2637" fmla="*/ 3 w 8229600"/>
              <a:gd name="connsiteY2637" fmla="*/ 1527245 h 10285412"/>
              <a:gd name="connsiteX2638" fmla="*/ 5 w 8229600"/>
              <a:gd name="connsiteY2638" fmla="*/ 750708 h 10285412"/>
              <a:gd name="connsiteX2639" fmla="*/ 0 w 8229600"/>
              <a:gd name="connsiteY2639" fmla="*/ 750691 h 10285412"/>
              <a:gd name="connsiteX2640" fmla="*/ 0 w 8229600"/>
              <a:gd name="connsiteY2640" fmla="*/ 738821 h 10285412"/>
              <a:gd name="connsiteX2641" fmla="*/ 5 w 8229600"/>
              <a:gd name="connsiteY2641" fmla="*/ 738817 h 1028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</a:cxnLst>
            <a:rect l="l" t="t" r="r" b="b"/>
            <a:pathLst>
              <a:path w="8229600" h="10285412">
                <a:moveTo>
                  <a:pt x="6631176" y="10284099"/>
                </a:moveTo>
                <a:lnTo>
                  <a:pt x="6631387" y="10285412"/>
                </a:lnTo>
                <a:lnTo>
                  <a:pt x="6630227" y="10285412"/>
                </a:lnTo>
                <a:close/>
                <a:moveTo>
                  <a:pt x="6653449" y="10272468"/>
                </a:moveTo>
                <a:lnTo>
                  <a:pt x="6651330" y="10285412"/>
                </a:lnTo>
                <a:lnTo>
                  <a:pt x="6647483" y="10285412"/>
                </a:lnTo>
                <a:lnTo>
                  <a:pt x="6646866" y="10281574"/>
                </a:lnTo>
                <a:close/>
                <a:moveTo>
                  <a:pt x="6429698" y="10219751"/>
                </a:moveTo>
                <a:lnTo>
                  <a:pt x="6429701" y="10235621"/>
                </a:lnTo>
                <a:cubicBezTo>
                  <a:pt x="6434988" y="10251489"/>
                  <a:pt x="6442921" y="10264712"/>
                  <a:pt x="6453501" y="10275289"/>
                </a:cubicBezTo>
                <a:lnTo>
                  <a:pt x="6469369" y="10275289"/>
                </a:lnTo>
                <a:cubicBezTo>
                  <a:pt x="6464077" y="10269999"/>
                  <a:pt x="6460112" y="10263388"/>
                  <a:pt x="6457466" y="10255455"/>
                </a:cubicBezTo>
                <a:cubicBezTo>
                  <a:pt x="6454822" y="10247519"/>
                  <a:pt x="6457468" y="10242231"/>
                  <a:pt x="6465400" y="10239587"/>
                </a:cubicBezTo>
                <a:cubicBezTo>
                  <a:pt x="6473333" y="10236941"/>
                  <a:pt x="6475980" y="10234298"/>
                  <a:pt x="6473335" y="10231654"/>
                </a:cubicBezTo>
                <a:cubicBezTo>
                  <a:pt x="6470689" y="10229011"/>
                  <a:pt x="6465397" y="10226365"/>
                  <a:pt x="6457466" y="10223720"/>
                </a:cubicBezTo>
                <a:cubicBezTo>
                  <a:pt x="6449533" y="10221075"/>
                  <a:pt x="6440278" y="10219754"/>
                  <a:pt x="6429698" y="10219751"/>
                </a:cubicBezTo>
                <a:close/>
                <a:moveTo>
                  <a:pt x="6531846" y="10185043"/>
                </a:moveTo>
                <a:cubicBezTo>
                  <a:pt x="6528540" y="10185704"/>
                  <a:pt x="6524904" y="10188018"/>
                  <a:pt x="6520937" y="10191986"/>
                </a:cubicBezTo>
                <a:cubicBezTo>
                  <a:pt x="6513002" y="10199919"/>
                  <a:pt x="6495813" y="10198596"/>
                  <a:pt x="6469367" y="10188017"/>
                </a:cubicBezTo>
                <a:lnTo>
                  <a:pt x="6463928" y="10185843"/>
                </a:lnTo>
                <a:lnTo>
                  <a:pt x="6463182" y="10190408"/>
                </a:lnTo>
                <a:lnTo>
                  <a:pt x="6446989" y="10204044"/>
                </a:lnTo>
                <a:lnTo>
                  <a:pt x="6516970" y="10211818"/>
                </a:lnTo>
                <a:cubicBezTo>
                  <a:pt x="6516970" y="10211818"/>
                  <a:pt x="6519614" y="10211820"/>
                  <a:pt x="6524902" y="10211820"/>
                </a:cubicBezTo>
                <a:cubicBezTo>
                  <a:pt x="6530194" y="10211818"/>
                  <a:pt x="6535482" y="10209176"/>
                  <a:pt x="6540771" y="10203887"/>
                </a:cubicBezTo>
                <a:cubicBezTo>
                  <a:pt x="6546061" y="10198596"/>
                  <a:pt x="6546061" y="10193306"/>
                  <a:pt x="6540771" y="10188019"/>
                </a:cubicBezTo>
                <a:cubicBezTo>
                  <a:pt x="6538127" y="10185374"/>
                  <a:pt x="6535152" y="10184382"/>
                  <a:pt x="6531846" y="10185043"/>
                </a:cubicBezTo>
                <a:close/>
                <a:moveTo>
                  <a:pt x="6429698" y="10180076"/>
                </a:moveTo>
                <a:lnTo>
                  <a:pt x="6429700" y="10203887"/>
                </a:lnTo>
                <a:cubicBezTo>
                  <a:pt x="6434989" y="10198597"/>
                  <a:pt x="6440276" y="10198596"/>
                  <a:pt x="6445565" y="10203886"/>
                </a:cubicBezTo>
                <a:lnTo>
                  <a:pt x="6445695" y="10203899"/>
                </a:lnTo>
                <a:lnTo>
                  <a:pt x="6447489" y="10192934"/>
                </a:lnTo>
                <a:cubicBezTo>
                  <a:pt x="6451877" y="10186862"/>
                  <a:pt x="6452554" y="10182729"/>
                  <a:pt x="6449520" y="10180535"/>
                </a:cubicBezTo>
                <a:cubicBezTo>
                  <a:pt x="6446485" y="10178341"/>
                  <a:pt x="6442771" y="10180279"/>
                  <a:pt x="6438381" y="10186352"/>
                </a:cubicBezTo>
                <a:close/>
                <a:moveTo>
                  <a:pt x="6667695" y="10060919"/>
                </a:moveTo>
                <a:lnTo>
                  <a:pt x="6676803" y="10067500"/>
                </a:lnTo>
                <a:cubicBezTo>
                  <a:pt x="6666341" y="10069184"/>
                  <a:pt x="6664148" y="10072218"/>
                  <a:pt x="6670219" y="10076608"/>
                </a:cubicBezTo>
                <a:lnTo>
                  <a:pt x="6663637" y="10085715"/>
                </a:lnTo>
                <a:cubicBezTo>
                  <a:pt x="6657564" y="10081329"/>
                  <a:pt x="6654528" y="10079134"/>
                  <a:pt x="6654528" y="10079134"/>
                </a:cubicBezTo>
                <a:cubicBezTo>
                  <a:pt x="6657233" y="10062602"/>
                  <a:pt x="6661623" y="10056529"/>
                  <a:pt x="6667695" y="10060919"/>
                </a:cubicBezTo>
                <a:close/>
                <a:moveTo>
                  <a:pt x="6969191" y="10013480"/>
                </a:moveTo>
                <a:cubicBezTo>
                  <a:pt x="6969191" y="10013480"/>
                  <a:pt x="6971834" y="10016121"/>
                  <a:pt x="6977123" y="10021411"/>
                </a:cubicBezTo>
                <a:lnTo>
                  <a:pt x="6977126" y="10037278"/>
                </a:lnTo>
                <a:lnTo>
                  <a:pt x="6961256" y="10021411"/>
                </a:lnTo>
                <a:cubicBezTo>
                  <a:pt x="6966547" y="10016121"/>
                  <a:pt x="6969191" y="10013480"/>
                  <a:pt x="6969191" y="10013480"/>
                </a:cubicBezTo>
                <a:close/>
                <a:moveTo>
                  <a:pt x="7127863" y="9870669"/>
                </a:moveTo>
                <a:cubicBezTo>
                  <a:pt x="7133153" y="9875959"/>
                  <a:pt x="7135797" y="9878605"/>
                  <a:pt x="7135797" y="9878605"/>
                </a:cubicBezTo>
                <a:cubicBezTo>
                  <a:pt x="7130509" y="9883895"/>
                  <a:pt x="7127866" y="9886538"/>
                  <a:pt x="7127866" y="9886538"/>
                </a:cubicBezTo>
                <a:cubicBezTo>
                  <a:pt x="7127866" y="9886538"/>
                  <a:pt x="7125221" y="9883892"/>
                  <a:pt x="7119932" y="9878603"/>
                </a:cubicBezTo>
                <a:close/>
                <a:moveTo>
                  <a:pt x="7311538" y="9860731"/>
                </a:moveTo>
                <a:lnTo>
                  <a:pt x="7329753" y="9873895"/>
                </a:lnTo>
                <a:cubicBezTo>
                  <a:pt x="7325363" y="9879967"/>
                  <a:pt x="7323169" y="9883004"/>
                  <a:pt x="7323169" y="9883004"/>
                </a:cubicBezTo>
                <a:cubicBezTo>
                  <a:pt x="7323169" y="9883004"/>
                  <a:pt x="7321652" y="9881908"/>
                  <a:pt x="7318616" y="9879713"/>
                </a:cubicBezTo>
                <a:cubicBezTo>
                  <a:pt x="7315578" y="9877518"/>
                  <a:pt x="7311028" y="9874227"/>
                  <a:pt x="7304953" y="9869837"/>
                </a:cubicBezTo>
                <a:close/>
                <a:moveTo>
                  <a:pt x="7131832" y="9819101"/>
                </a:moveTo>
                <a:cubicBezTo>
                  <a:pt x="7134475" y="9816456"/>
                  <a:pt x="7138443" y="9817779"/>
                  <a:pt x="7143732" y="9823069"/>
                </a:cubicBezTo>
                <a:lnTo>
                  <a:pt x="7143732" y="9838934"/>
                </a:lnTo>
                <a:cubicBezTo>
                  <a:pt x="7133155" y="9838935"/>
                  <a:pt x="7127866" y="9833647"/>
                  <a:pt x="7127865" y="9823069"/>
                </a:cubicBezTo>
                <a:cubicBezTo>
                  <a:pt x="7127865" y="9823069"/>
                  <a:pt x="7129186" y="9821746"/>
                  <a:pt x="7131832" y="9819101"/>
                </a:cubicBezTo>
                <a:close/>
                <a:moveTo>
                  <a:pt x="7128857" y="9764556"/>
                </a:moveTo>
                <a:cubicBezTo>
                  <a:pt x="7130840" y="9763895"/>
                  <a:pt x="7133154" y="9764887"/>
                  <a:pt x="7135799" y="9767532"/>
                </a:cubicBezTo>
                <a:cubicBezTo>
                  <a:pt x="7135799" y="9767532"/>
                  <a:pt x="7137122" y="9768855"/>
                  <a:pt x="7139766" y="9771499"/>
                </a:cubicBezTo>
                <a:cubicBezTo>
                  <a:pt x="7142410" y="9774145"/>
                  <a:pt x="7146377" y="9778112"/>
                  <a:pt x="7151666" y="9783401"/>
                </a:cubicBezTo>
                <a:cubicBezTo>
                  <a:pt x="7146374" y="9788689"/>
                  <a:pt x="7141086" y="9791333"/>
                  <a:pt x="7135796" y="9791332"/>
                </a:cubicBezTo>
                <a:cubicBezTo>
                  <a:pt x="7130511" y="9791333"/>
                  <a:pt x="7126543" y="9790012"/>
                  <a:pt x="7123896" y="9787369"/>
                </a:cubicBezTo>
                <a:cubicBezTo>
                  <a:pt x="7121252" y="9784721"/>
                  <a:pt x="7121253" y="9779434"/>
                  <a:pt x="7123898" y="9771501"/>
                </a:cubicBezTo>
                <a:cubicBezTo>
                  <a:pt x="7125221" y="9767532"/>
                  <a:pt x="7126873" y="9765218"/>
                  <a:pt x="7128857" y="9764556"/>
                </a:cubicBezTo>
                <a:close/>
                <a:moveTo>
                  <a:pt x="7231103" y="9760998"/>
                </a:moveTo>
                <a:lnTo>
                  <a:pt x="7224519" y="9770105"/>
                </a:lnTo>
                <a:lnTo>
                  <a:pt x="7202247" y="9781738"/>
                </a:lnTo>
                <a:cubicBezTo>
                  <a:pt x="7200562" y="9771277"/>
                  <a:pt x="7210185" y="9764364"/>
                  <a:pt x="7231103" y="9760998"/>
                </a:cubicBezTo>
                <a:close/>
                <a:moveTo>
                  <a:pt x="7210363" y="9732143"/>
                </a:moveTo>
                <a:lnTo>
                  <a:pt x="7203780" y="9741249"/>
                </a:lnTo>
                <a:lnTo>
                  <a:pt x="7188089" y="9743775"/>
                </a:lnTo>
                <a:close/>
                <a:moveTo>
                  <a:pt x="7145076" y="9726552"/>
                </a:moveTo>
                <a:cubicBezTo>
                  <a:pt x="7151149" y="9730940"/>
                  <a:pt x="7154606" y="9735750"/>
                  <a:pt x="7155447" y="9740978"/>
                </a:cubicBezTo>
                <a:cubicBezTo>
                  <a:pt x="7156290" y="9746208"/>
                  <a:pt x="7152323" y="9754896"/>
                  <a:pt x="7143544" y="9767040"/>
                </a:cubicBezTo>
                <a:lnTo>
                  <a:pt x="7134435" y="9760456"/>
                </a:lnTo>
                <a:cubicBezTo>
                  <a:pt x="7138825" y="9754385"/>
                  <a:pt x="7139502" y="9750252"/>
                  <a:pt x="7136463" y="9748058"/>
                </a:cubicBezTo>
                <a:cubicBezTo>
                  <a:pt x="7133428" y="9745863"/>
                  <a:pt x="7131910" y="9744769"/>
                  <a:pt x="7131910" y="9744769"/>
                </a:cubicBezTo>
                <a:close/>
                <a:moveTo>
                  <a:pt x="7331330" y="9708653"/>
                </a:moveTo>
                <a:cubicBezTo>
                  <a:pt x="7334365" y="9710845"/>
                  <a:pt x="7336726" y="9717174"/>
                  <a:pt x="7338408" y="9727632"/>
                </a:cubicBezTo>
                <a:cubicBezTo>
                  <a:pt x="7334019" y="9733704"/>
                  <a:pt x="7330309" y="9735643"/>
                  <a:pt x="7327275" y="9733449"/>
                </a:cubicBezTo>
                <a:cubicBezTo>
                  <a:pt x="7324240" y="9731255"/>
                  <a:pt x="7322298" y="9727541"/>
                  <a:pt x="7321457" y="9722315"/>
                </a:cubicBezTo>
                <a:cubicBezTo>
                  <a:pt x="7320617" y="9717084"/>
                  <a:pt x="7321291" y="9712950"/>
                  <a:pt x="7323488" y="9709913"/>
                </a:cubicBezTo>
                <a:cubicBezTo>
                  <a:pt x="7325681" y="9706878"/>
                  <a:pt x="7328293" y="9706457"/>
                  <a:pt x="7331330" y="9708653"/>
                </a:cubicBezTo>
                <a:close/>
                <a:moveTo>
                  <a:pt x="7317669" y="9698779"/>
                </a:moveTo>
                <a:lnTo>
                  <a:pt x="7304506" y="9716991"/>
                </a:lnTo>
                <a:lnTo>
                  <a:pt x="7275647" y="9737735"/>
                </a:lnTo>
                <a:lnTo>
                  <a:pt x="7301979" y="9701304"/>
                </a:lnTo>
                <a:close/>
                <a:moveTo>
                  <a:pt x="7275421" y="9661310"/>
                </a:moveTo>
                <a:cubicBezTo>
                  <a:pt x="7277618" y="9658275"/>
                  <a:pt x="7281751" y="9658950"/>
                  <a:pt x="7287822" y="9663340"/>
                </a:cubicBezTo>
                <a:cubicBezTo>
                  <a:pt x="7287822" y="9663340"/>
                  <a:pt x="7285208" y="9663758"/>
                  <a:pt x="7279977" y="9664604"/>
                </a:cubicBezTo>
                <a:cubicBezTo>
                  <a:pt x="7274749" y="9665443"/>
                  <a:pt x="7273228" y="9664345"/>
                  <a:pt x="7275421" y="9661310"/>
                </a:cubicBezTo>
                <a:close/>
                <a:moveTo>
                  <a:pt x="7395130" y="9629974"/>
                </a:moveTo>
                <a:cubicBezTo>
                  <a:pt x="7358338" y="9668089"/>
                  <a:pt x="7336908" y="9684951"/>
                  <a:pt x="7330833" y="9680563"/>
                </a:cubicBezTo>
                <a:cubicBezTo>
                  <a:pt x="7324764" y="9676173"/>
                  <a:pt x="7335733" y="9660995"/>
                  <a:pt x="7363749" y="9635026"/>
                </a:cubicBezTo>
                <a:close/>
                <a:moveTo>
                  <a:pt x="7299993" y="9588945"/>
                </a:moveTo>
                <a:lnTo>
                  <a:pt x="7293414" y="9598053"/>
                </a:lnTo>
                <a:cubicBezTo>
                  <a:pt x="7296448" y="9600247"/>
                  <a:pt x="7296870" y="9602861"/>
                  <a:pt x="7294675" y="9605899"/>
                </a:cubicBezTo>
                <a:cubicBezTo>
                  <a:pt x="7292480" y="9608933"/>
                  <a:pt x="7287672" y="9612391"/>
                  <a:pt x="7280245" y="9616269"/>
                </a:cubicBezTo>
                <a:lnTo>
                  <a:pt x="7253916" y="9652698"/>
                </a:lnTo>
                <a:cubicBezTo>
                  <a:pt x="7225902" y="9678667"/>
                  <a:pt x="7210798" y="9693172"/>
                  <a:pt x="7208604" y="9696208"/>
                </a:cubicBezTo>
                <a:cubicBezTo>
                  <a:pt x="7206409" y="9699244"/>
                  <a:pt x="7199241" y="9696374"/>
                  <a:pt x="7187098" y="9687595"/>
                </a:cubicBezTo>
                <a:cubicBezTo>
                  <a:pt x="7181024" y="9683207"/>
                  <a:pt x="7181282" y="9676458"/>
                  <a:pt x="7187864" y="9667354"/>
                </a:cubicBezTo>
                <a:cubicBezTo>
                  <a:pt x="7194448" y="9658245"/>
                  <a:pt x="7205162" y="9649812"/>
                  <a:pt x="7220011" y="9642059"/>
                </a:cubicBezTo>
                <a:lnTo>
                  <a:pt x="7277722" y="9600577"/>
                </a:lnTo>
                <a:close/>
                <a:moveTo>
                  <a:pt x="7545991" y="9517167"/>
                </a:moveTo>
                <a:lnTo>
                  <a:pt x="7548514" y="9532856"/>
                </a:lnTo>
                <a:cubicBezTo>
                  <a:pt x="7538055" y="9534540"/>
                  <a:pt x="7535020" y="9532347"/>
                  <a:pt x="7539405" y="9526273"/>
                </a:cubicBezTo>
                <a:cubicBezTo>
                  <a:pt x="7543794" y="9520203"/>
                  <a:pt x="7545991" y="9517167"/>
                  <a:pt x="7545991" y="9517167"/>
                </a:cubicBezTo>
                <a:close/>
                <a:moveTo>
                  <a:pt x="7388592" y="9514328"/>
                </a:moveTo>
                <a:cubicBezTo>
                  <a:pt x="7391626" y="9516521"/>
                  <a:pt x="7390951" y="9520654"/>
                  <a:pt x="7386563" y="9526726"/>
                </a:cubicBezTo>
                <a:cubicBezTo>
                  <a:pt x="7380490" y="9522338"/>
                  <a:pt x="7378551" y="9518626"/>
                  <a:pt x="7380746" y="9515589"/>
                </a:cubicBezTo>
                <a:cubicBezTo>
                  <a:pt x="7382940" y="9512554"/>
                  <a:pt x="7385555" y="9512134"/>
                  <a:pt x="7388592" y="9514328"/>
                </a:cubicBezTo>
                <a:close/>
                <a:moveTo>
                  <a:pt x="7612311" y="9454180"/>
                </a:moveTo>
                <a:cubicBezTo>
                  <a:pt x="7615348" y="9456374"/>
                  <a:pt x="7614673" y="9460509"/>
                  <a:pt x="7610285" y="9466580"/>
                </a:cubicBezTo>
                <a:cubicBezTo>
                  <a:pt x="7604212" y="9462191"/>
                  <a:pt x="7602273" y="9458478"/>
                  <a:pt x="7604468" y="9455442"/>
                </a:cubicBezTo>
                <a:cubicBezTo>
                  <a:pt x="7606660" y="9452407"/>
                  <a:pt x="7609276" y="9451986"/>
                  <a:pt x="7612311" y="9454180"/>
                </a:cubicBezTo>
                <a:close/>
                <a:moveTo>
                  <a:pt x="7648248" y="9452422"/>
                </a:moveTo>
                <a:lnTo>
                  <a:pt x="7650771" y="9468112"/>
                </a:lnTo>
                <a:cubicBezTo>
                  <a:pt x="7650771" y="9468112"/>
                  <a:pt x="7649253" y="9467015"/>
                  <a:pt x="7646218" y="9464820"/>
                </a:cubicBezTo>
                <a:cubicBezTo>
                  <a:pt x="7643181" y="9462628"/>
                  <a:pt x="7643858" y="9458496"/>
                  <a:pt x="7648248" y="9452422"/>
                </a:cubicBezTo>
                <a:close/>
                <a:moveTo>
                  <a:pt x="7569842" y="9340291"/>
                </a:moveTo>
                <a:cubicBezTo>
                  <a:pt x="7572876" y="9342485"/>
                  <a:pt x="7574393" y="9343581"/>
                  <a:pt x="7574393" y="9343581"/>
                </a:cubicBezTo>
                <a:cubicBezTo>
                  <a:pt x="7580467" y="9347971"/>
                  <a:pt x="7581307" y="9353199"/>
                  <a:pt x="7576918" y="9359272"/>
                </a:cubicBezTo>
                <a:lnTo>
                  <a:pt x="7561228" y="9361797"/>
                </a:lnTo>
                <a:cubicBezTo>
                  <a:pt x="7561228" y="9361797"/>
                  <a:pt x="7559711" y="9360699"/>
                  <a:pt x="7556677" y="9358506"/>
                </a:cubicBezTo>
                <a:cubicBezTo>
                  <a:pt x="7553640" y="9356313"/>
                  <a:pt x="7554315" y="9352179"/>
                  <a:pt x="7558703" y="9346106"/>
                </a:cubicBezTo>
                <a:cubicBezTo>
                  <a:pt x="7563095" y="9340034"/>
                  <a:pt x="7566807" y="9338095"/>
                  <a:pt x="7569842" y="9340291"/>
                </a:cubicBezTo>
                <a:close/>
                <a:moveTo>
                  <a:pt x="8000558" y="9291100"/>
                </a:moveTo>
                <a:lnTo>
                  <a:pt x="8009666" y="9297681"/>
                </a:lnTo>
                <a:lnTo>
                  <a:pt x="8003083" y="9306790"/>
                </a:lnTo>
                <a:close/>
                <a:moveTo>
                  <a:pt x="7530388" y="9270180"/>
                </a:moveTo>
                <a:cubicBezTo>
                  <a:pt x="7555698" y="9260742"/>
                  <a:pt x="7562610" y="9270360"/>
                  <a:pt x="7551130" y="9299037"/>
                </a:cubicBezTo>
                <a:cubicBezTo>
                  <a:pt x="7549778" y="9307301"/>
                  <a:pt x="7547456" y="9313711"/>
                  <a:pt x="7544164" y="9318264"/>
                </a:cubicBezTo>
                <a:cubicBezTo>
                  <a:pt x="7540873" y="9322819"/>
                  <a:pt x="7536612" y="9325516"/>
                  <a:pt x="7531382" y="9326359"/>
                </a:cubicBezTo>
                <a:lnTo>
                  <a:pt x="7497475" y="9315718"/>
                </a:lnTo>
                <a:cubicBezTo>
                  <a:pt x="7491402" y="9311330"/>
                  <a:pt x="7492758" y="9303063"/>
                  <a:pt x="7501535" y="9290919"/>
                </a:cubicBezTo>
                <a:cubicBezTo>
                  <a:pt x="7510310" y="9278777"/>
                  <a:pt x="7519928" y="9271864"/>
                  <a:pt x="7530388" y="9270180"/>
                </a:cubicBezTo>
                <a:close/>
                <a:moveTo>
                  <a:pt x="7529396" y="9214001"/>
                </a:moveTo>
                <a:cubicBezTo>
                  <a:pt x="7529396" y="9214001"/>
                  <a:pt x="7527204" y="9217037"/>
                  <a:pt x="7522815" y="9223110"/>
                </a:cubicBezTo>
                <a:cubicBezTo>
                  <a:pt x="7516743" y="9218723"/>
                  <a:pt x="7513706" y="9216529"/>
                  <a:pt x="7513706" y="9216529"/>
                </a:cubicBezTo>
                <a:cubicBezTo>
                  <a:pt x="7518098" y="9210453"/>
                  <a:pt x="7523327" y="9209612"/>
                  <a:pt x="7529396" y="9214001"/>
                </a:cubicBezTo>
                <a:close/>
                <a:moveTo>
                  <a:pt x="7787522" y="9192586"/>
                </a:moveTo>
                <a:cubicBezTo>
                  <a:pt x="7790557" y="9194780"/>
                  <a:pt x="7789881" y="9198910"/>
                  <a:pt x="7785491" y="9204984"/>
                </a:cubicBezTo>
                <a:cubicBezTo>
                  <a:pt x="7785491" y="9204984"/>
                  <a:pt x="7784393" y="9206501"/>
                  <a:pt x="7782202" y="9209535"/>
                </a:cubicBezTo>
                <a:cubicBezTo>
                  <a:pt x="7780006" y="9212572"/>
                  <a:pt x="7775874" y="9211897"/>
                  <a:pt x="7769802" y="9207509"/>
                </a:cubicBezTo>
                <a:cubicBezTo>
                  <a:pt x="7774189" y="9201437"/>
                  <a:pt x="7777481" y="9196882"/>
                  <a:pt x="7779675" y="9193848"/>
                </a:cubicBezTo>
                <a:cubicBezTo>
                  <a:pt x="7781869" y="9190811"/>
                  <a:pt x="7784487" y="9190391"/>
                  <a:pt x="7787522" y="9192586"/>
                </a:cubicBezTo>
                <a:close/>
                <a:moveTo>
                  <a:pt x="7263210" y="9144664"/>
                </a:moveTo>
                <a:cubicBezTo>
                  <a:pt x="7248027" y="9144089"/>
                  <a:pt x="7254097" y="9153676"/>
                  <a:pt x="7281419" y="9173424"/>
                </a:cubicBezTo>
                <a:cubicBezTo>
                  <a:pt x="7293562" y="9182201"/>
                  <a:pt x="7301830" y="9183553"/>
                  <a:pt x="7306217" y="9177483"/>
                </a:cubicBezTo>
                <a:cubicBezTo>
                  <a:pt x="7314995" y="9165339"/>
                  <a:pt x="7308082" y="9155719"/>
                  <a:pt x="7285476" y="9148626"/>
                </a:cubicBezTo>
                <a:cubicBezTo>
                  <a:pt x="7275693" y="9146176"/>
                  <a:pt x="7268270" y="9144856"/>
                  <a:pt x="7263210" y="9144664"/>
                </a:cubicBezTo>
                <a:close/>
                <a:moveTo>
                  <a:pt x="7246521" y="9106605"/>
                </a:moveTo>
                <a:cubicBezTo>
                  <a:pt x="7229988" y="9103901"/>
                  <a:pt x="7225602" y="9109971"/>
                  <a:pt x="7233356" y="9124819"/>
                </a:cubicBezTo>
                <a:cubicBezTo>
                  <a:pt x="7239428" y="9129210"/>
                  <a:pt x="7243560" y="9129885"/>
                  <a:pt x="7245754" y="9126848"/>
                </a:cubicBezTo>
                <a:cubicBezTo>
                  <a:pt x="7247948" y="9123813"/>
                  <a:pt x="7251239" y="9119259"/>
                  <a:pt x="7255629" y="9113186"/>
                </a:cubicBezTo>
                <a:cubicBezTo>
                  <a:pt x="7255629" y="9113186"/>
                  <a:pt x="7252595" y="9110992"/>
                  <a:pt x="7246521" y="9106605"/>
                </a:cubicBezTo>
                <a:close/>
                <a:moveTo>
                  <a:pt x="7724828" y="9015551"/>
                </a:moveTo>
                <a:cubicBezTo>
                  <a:pt x="7731576" y="9015807"/>
                  <a:pt x="7739504" y="9019226"/>
                  <a:pt x="7748611" y="9025809"/>
                </a:cubicBezTo>
                <a:cubicBezTo>
                  <a:pt x="7754684" y="9030196"/>
                  <a:pt x="7757043" y="9036523"/>
                  <a:pt x="7755691" y="9044788"/>
                </a:cubicBezTo>
                <a:cubicBezTo>
                  <a:pt x="7755013" y="9048923"/>
                  <a:pt x="7753198" y="9052233"/>
                  <a:pt x="7750246" y="9054720"/>
                </a:cubicBezTo>
                <a:cubicBezTo>
                  <a:pt x="7747292" y="9057207"/>
                  <a:pt x="7743201" y="9058872"/>
                  <a:pt x="7737970" y="9059714"/>
                </a:cubicBezTo>
                <a:cubicBezTo>
                  <a:pt x="7727508" y="9061397"/>
                  <a:pt x="7720759" y="9061141"/>
                  <a:pt x="7717725" y="9058949"/>
                </a:cubicBezTo>
                <a:cubicBezTo>
                  <a:pt x="7714690" y="9056755"/>
                  <a:pt x="7712330" y="9050427"/>
                  <a:pt x="7710647" y="9039966"/>
                </a:cubicBezTo>
                <a:lnTo>
                  <a:pt x="7708123" y="9024275"/>
                </a:lnTo>
                <a:cubicBezTo>
                  <a:pt x="7712511" y="9018203"/>
                  <a:pt x="7718080" y="9015296"/>
                  <a:pt x="7724828" y="9015551"/>
                </a:cubicBezTo>
                <a:close/>
                <a:moveTo>
                  <a:pt x="7887297" y="8987393"/>
                </a:moveTo>
                <a:cubicBezTo>
                  <a:pt x="7887297" y="8987393"/>
                  <a:pt x="7885103" y="8990430"/>
                  <a:pt x="7880718" y="8996501"/>
                </a:cubicBezTo>
                <a:cubicBezTo>
                  <a:pt x="7874642" y="8992112"/>
                  <a:pt x="7871607" y="8989916"/>
                  <a:pt x="7871607" y="8989916"/>
                </a:cubicBezTo>
                <a:cubicBezTo>
                  <a:pt x="7875999" y="8983846"/>
                  <a:pt x="7881227" y="8983006"/>
                  <a:pt x="7887297" y="8987393"/>
                </a:cubicBezTo>
                <a:close/>
                <a:moveTo>
                  <a:pt x="7203294" y="8981770"/>
                </a:moveTo>
                <a:cubicBezTo>
                  <a:pt x="7206668" y="8981898"/>
                  <a:pt x="7210632" y="8983608"/>
                  <a:pt x="7215186" y="8986898"/>
                </a:cubicBezTo>
                <a:cubicBezTo>
                  <a:pt x="7224292" y="8993482"/>
                  <a:pt x="7223617" y="8997615"/>
                  <a:pt x="7213155" y="8999297"/>
                </a:cubicBezTo>
                <a:lnTo>
                  <a:pt x="7215683" y="9014989"/>
                </a:lnTo>
                <a:lnTo>
                  <a:pt x="7209100" y="9024095"/>
                </a:lnTo>
                <a:cubicBezTo>
                  <a:pt x="7200324" y="9036239"/>
                  <a:pt x="7198970" y="9044504"/>
                  <a:pt x="7205038" y="9048893"/>
                </a:cubicBezTo>
                <a:lnTo>
                  <a:pt x="7195935" y="9042310"/>
                </a:lnTo>
                <a:cubicBezTo>
                  <a:pt x="7189863" y="9037922"/>
                  <a:pt x="7185308" y="9034631"/>
                  <a:pt x="7182273" y="9032435"/>
                </a:cubicBezTo>
                <a:cubicBezTo>
                  <a:pt x="7179238" y="9030243"/>
                  <a:pt x="7177297" y="9026529"/>
                  <a:pt x="7176456" y="9021298"/>
                </a:cubicBezTo>
                <a:cubicBezTo>
                  <a:pt x="7175615" y="9016069"/>
                  <a:pt x="7176291" y="9011937"/>
                  <a:pt x="7178484" y="9008902"/>
                </a:cubicBezTo>
                <a:cubicBezTo>
                  <a:pt x="7180680" y="9005866"/>
                  <a:pt x="7181778" y="9004346"/>
                  <a:pt x="7181778" y="9004346"/>
                </a:cubicBezTo>
                <a:lnTo>
                  <a:pt x="7194941" y="8986132"/>
                </a:lnTo>
                <a:cubicBezTo>
                  <a:pt x="7197136" y="8983096"/>
                  <a:pt x="7199920" y="8981642"/>
                  <a:pt x="7203294" y="8981770"/>
                </a:cubicBezTo>
                <a:close/>
                <a:moveTo>
                  <a:pt x="7214691" y="8958809"/>
                </a:moveTo>
                <a:lnTo>
                  <a:pt x="7217216" y="8974499"/>
                </a:lnTo>
                <a:cubicBezTo>
                  <a:pt x="7211144" y="8970111"/>
                  <a:pt x="7209205" y="8966399"/>
                  <a:pt x="7211399" y="8963362"/>
                </a:cubicBezTo>
                <a:cubicBezTo>
                  <a:pt x="7213593" y="8960329"/>
                  <a:pt x="7214691" y="8958809"/>
                  <a:pt x="7214691" y="8958809"/>
                </a:cubicBezTo>
                <a:close/>
                <a:moveTo>
                  <a:pt x="7155985" y="8944111"/>
                </a:moveTo>
                <a:lnTo>
                  <a:pt x="7133712" y="8955744"/>
                </a:lnTo>
                <a:lnTo>
                  <a:pt x="7138763" y="8987124"/>
                </a:lnTo>
                <a:cubicBezTo>
                  <a:pt x="7143152" y="8981052"/>
                  <a:pt x="7148638" y="8973462"/>
                  <a:pt x="7155221" y="8964355"/>
                </a:cubicBezTo>
                <a:cubicBezTo>
                  <a:pt x="7161800" y="8955248"/>
                  <a:pt x="7162059" y="8948500"/>
                  <a:pt x="7155985" y="8944111"/>
                </a:cubicBezTo>
                <a:close/>
                <a:moveTo>
                  <a:pt x="7088174" y="8922831"/>
                </a:moveTo>
                <a:lnTo>
                  <a:pt x="7077670" y="8924520"/>
                </a:lnTo>
                <a:lnTo>
                  <a:pt x="7082827" y="8931739"/>
                </a:lnTo>
                <a:lnTo>
                  <a:pt x="7097283" y="8929413"/>
                </a:lnTo>
                <a:cubicBezTo>
                  <a:pt x="7097283" y="8929413"/>
                  <a:pt x="7094248" y="8927221"/>
                  <a:pt x="7088174" y="8922831"/>
                </a:cubicBezTo>
                <a:close/>
                <a:moveTo>
                  <a:pt x="7241021" y="8922381"/>
                </a:moveTo>
                <a:cubicBezTo>
                  <a:pt x="7241021" y="8922381"/>
                  <a:pt x="7240345" y="8926512"/>
                  <a:pt x="7238990" y="8934779"/>
                </a:cubicBezTo>
                <a:cubicBezTo>
                  <a:pt x="7238314" y="8938910"/>
                  <a:pt x="7237050" y="8941461"/>
                  <a:pt x="7235194" y="8942432"/>
                </a:cubicBezTo>
                <a:cubicBezTo>
                  <a:pt x="7233336" y="8943401"/>
                  <a:pt x="7230890" y="8942790"/>
                  <a:pt x="7227855" y="8940596"/>
                </a:cubicBezTo>
                <a:cubicBezTo>
                  <a:pt x="7227855" y="8940596"/>
                  <a:pt x="7228953" y="8939078"/>
                  <a:pt x="7231147" y="8936041"/>
                </a:cubicBezTo>
                <a:cubicBezTo>
                  <a:pt x="7233341" y="8933006"/>
                  <a:pt x="7234439" y="8931487"/>
                  <a:pt x="7234439" y="8931487"/>
                </a:cubicBezTo>
                <a:cubicBezTo>
                  <a:pt x="7238827" y="8925414"/>
                  <a:pt x="7241021" y="8922381"/>
                  <a:pt x="7241021" y="8922381"/>
                </a:cubicBezTo>
                <a:close/>
                <a:moveTo>
                  <a:pt x="7235972" y="8890999"/>
                </a:moveTo>
                <a:cubicBezTo>
                  <a:pt x="7236813" y="8896230"/>
                  <a:pt x="7236683" y="8899602"/>
                  <a:pt x="7235588" y="8901119"/>
                </a:cubicBezTo>
                <a:cubicBezTo>
                  <a:pt x="7234493" y="8902637"/>
                  <a:pt x="7232426" y="8902299"/>
                  <a:pt x="7229389" y="8900105"/>
                </a:cubicBezTo>
                <a:cubicBezTo>
                  <a:pt x="7223317" y="8895715"/>
                  <a:pt x="7220281" y="8893524"/>
                  <a:pt x="7220281" y="8893524"/>
                </a:cubicBezTo>
                <a:close/>
                <a:moveTo>
                  <a:pt x="7516862" y="8886039"/>
                </a:moveTo>
                <a:cubicBezTo>
                  <a:pt x="7527323" y="8884356"/>
                  <a:pt x="7530360" y="8886550"/>
                  <a:pt x="7525970" y="8892622"/>
                </a:cubicBezTo>
                <a:lnTo>
                  <a:pt x="7510280" y="8895147"/>
                </a:lnTo>
                <a:close/>
                <a:moveTo>
                  <a:pt x="7277992" y="8852043"/>
                </a:moveTo>
                <a:lnTo>
                  <a:pt x="7280517" y="8867734"/>
                </a:lnTo>
                <a:cubicBezTo>
                  <a:pt x="7270054" y="8869417"/>
                  <a:pt x="7264826" y="8870259"/>
                  <a:pt x="7264826" y="8870259"/>
                </a:cubicBezTo>
                <a:lnTo>
                  <a:pt x="7249135" y="8872783"/>
                </a:lnTo>
                <a:cubicBezTo>
                  <a:pt x="7243065" y="8868394"/>
                  <a:pt x="7243740" y="8864263"/>
                  <a:pt x="7251165" y="8860385"/>
                </a:cubicBezTo>
                <a:cubicBezTo>
                  <a:pt x="7258589" y="8856506"/>
                  <a:pt x="7262302" y="8854568"/>
                  <a:pt x="7262302" y="8854568"/>
                </a:cubicBezTo>
                <a:cubicBezTo>
                  <a:pt x="7262302" y="8854568"/>
                  <a:pt x="7267530" y="8853727"/>
                  <a:pt x="7277992" y="8852043"/>
                </a:cubicBezTo>
                <a:close/>
                <a:moveTo>
                  <a:pt x="7140837" y="8849970"/>
                </a:moveTo>
                <a:cubicBezTo>
                  <a:pt x="7130376" y="8851652"/>
                  <a:pt x="7125145" y="8852493"/>
                  <a:pt x="7125145" y="8852493"/>
                </a:cubicBezTo>
                <a:cubicBezTo>
                  <a:pt x="7125145" y="8852493"/>
                  <a:pt x="7129701" y="8855784"/>
                  <a:pt x="7138807" y="8862368"/>
                </a:cubicBezTo>
                <a:cubicBezTo>
                  <a:pt x="7147916" y="8868949"/>
                  <a:pt x="7152471" y="8872243"/>
                  <a:pt x="7152471" y="8872243"/>
                </a:cubicBezTo>
                <a:cubicBezTo>
                  <a:pt x="7156859" y="8866171"/>
                  <a:pt x="7157534" y="8862037"/>
                  <a:pt x="7154497" y="8859843"/>
                </a:cubicBezTo>
                <a:cubicBezTo>
                  <a:pt x="7151462" y="8857649"/>
                  <a:pt x="7146909" y="8854359"/>
                  <a:pt x="7140837" y="8849970"/>
                </a:cubicBezTo>
                <a:close/>
                <a:moveTo>
                  <a:pt x="7983513" y="8835089"/>
                </a:moveTo>
                <a:cubicBezTo>
                  <a:pt x="7983513" y="8835089"/>
                  <a:pt x="7986552" y="8837283"/>
                  <a:pt x="7992622" y="8841672"/>
                </a:cubicBezTo>
                <a:lnTo>
                  <a:pt x="7986040" y="8850779"/>
                </a:lnTo>
                <a:close/>
                <a:moveTo>
                  <a:pt x="7818268" y="8833511"/>
                </a:moveTo>
                <a:cubicBezTo>
                  <a:pt x="7820467" y="8830476"/>
                  <a:pt x="7824598" y="8831152"/>
                  <a:pt x="7830669" y="8835542"/>
                </a:cubicBezTo>
                <a:cubicBezTo>
                  <a:pt x="7826279" y="8841613"/>
                  <a:pt x="7822567" y="8843551"/>
                  <a:pt x="7819532" y="8841356"/>
                </a:cubicBezTo>
                <a:cubicBezTo>
                  <a:pt x="7816497" y="8839164"/>
                  <a:pt x="7816078" y="8836547"/>
                  <a:pt x="7818268" y="8833511"/>
                </a:cubicBezTo>
                <a:close/>
                <a:moveTo>
                  <a:pt x="7073026" y="8828689"/>
                </a:moveTo>
                <a:lnTo>
                  <a:pt x="7074619" y="8829325"/>
                </a:lnTo>
                <a:lnTo>
                  <a:pt x="7066443" y="8837795"/>
                </a:lnTo>
                <a:close/>
                <a:moveTo>
                  <a:pt x="8046274" y="8824991"/>
                </a:moveTo>
                <a:cubicBezTo>
                  <a:pt x="8052346" y="8829379"/>
                  <a:pt x="8058419" y="8833767"/>
                  <a:pt x="8064491" y="8838156"/>
                </a:cubicBezTo>
                <a:lnTo>
                  <a:pt x="8048801" y="8840680"/>
                </a:lnTo>
                <a:close/>
                <a:moveTo>
                  <a:pt x="8043751" y="8809299"/>
                </a:moveTo>
                <a:lnTo>
                  <a:pt x="8046274" y="8824991"/>
                </a:lnTo>
                <a:cubicBezTo>
                  <a:pt x="8040203" y="8820603"/>
                  <a:pt x="8037167" y="8818409"/>
                  <a:pt x="8037167" y="8818409"/>
                </a:cubicBezTo>
                <a:close/>
                <a:moveTo>
                  <a:pt x="7544727" y="8809120"/>
                </a:moveTo>
                <a:cubicBezTo>
                  <a:pt x="7550801" y="8813510"/>
                  <a:pt x="7552737" y="8817221"/>
                  <a:pt x="7550544" y="8820257"/>
                </a:cubicBezTo>
                <a:cubicBezTo>
                  <a:pt x="7548350" y="8823294"/>
                  <a:pt x="7545734" y="8823713"/>
                  <a:pt x="7542697" y="8821519"/>
                </a:cubicBezTo>
                <a:cubicBezTo>
                  <a:pt x="7539662" y="8819325"/>
                  <a:pt x="7540337" y="8815192"/>
                  <a:pt x="7544727" y="8809120"/>
                </a:cubicBezTo>
                <a:close/>
                <a:moveTo>
                  <a:pt x="7005214" y="8807407"/>
                </a:moveTo>
                <a:lnTo>
                  <a:pt x="6998633" y="8816516"/>
                </a:lnTo>
                <a:lnTo>
                  <a:pt x="6999368" y="8821091"/>
                </a:lnTo>
                <a:lnTo>
                  <a:pt x="7009042" y="8831196"/>
                </a:lnTo>
                <a:close/>
                <a:moveTo>
                  <a:pt x="7829677" y="8779363"/>
                </a:moveTo>
                <a:lnTo>
                  <a:pt x="7823093" y="8788469"/>
                </a:lnTo>
                <a:cubicBezTo>
                  <a:pt x="7818706" y="8794543"/>
                  <a:pt x="7813476" y="8795384"/>
                  <a:pt x="7807404" y="8790994"/>
                </a:cubicBezTo>
                <a:close/>
                <a:moveTo>
                  <a:pt x="7575611" y="8775981"/>
                </a:moveTo>
                <a:cubicBezTo>
                  <a:pt x="7578648" y="8778176"/>
                  <a:pt x="7580167" y="8779272"/>
                  <a:pt x="7580167" y="8779272"/>
                </a:cubicBezTo>
                <a:cubicBezTo>
                  <a:pt x="7575777" y="8785347"/>
                  <a:pt x="7572065" y="8787283"/>
                  <a:pt x="7569028" y="8785088"/>
                </a:cubicBezTo>
                <a:cubicBezTo>
                  <a:pt x="7565994" y="8782895"/>
                  <a:pt x="7564475" y="8781799"/>
                  <a:pt x="7564475" y="8781799"/>
                </a:cubicBezTo>
                <a:cubicBezTo>
                  <a:pt x="7568863" y="8775725"/>
                  <a:pt x="7572575" y="8773786"/>
                  <a:pt x="7575611" y="8775981"/>
                </a:cubicBezTo>
                <a:close/>
                <a:moveTo>
                  <a:pt x="6976188" y="8766951"/>
                </a:moveTo>
                <a:lnTo>
                  <a:pt x="6975366" y="8771969"/>
                </a:lnTo>
                <a:lnTo>
                  <a:pt x="6972009" y="8792483"/>
                </a:lnTo>
                <a:lnTo>
                  <a:pt x="6972165" y="8792681"/>
                </a:lnTo>
                <a:lnTo>
                  <a:pt x="6989494" y="8810776"/>
                </a:lnTo>
                <a:lnTo>
                  <a:pt x="6989524" y="8809932"/>
                </a:lnTo>
                <a:lnTo>
                  <a:pt x="6993695" y="8784456"/>
                </a:lnTo>
                <a:lnTo>
                  <a:pt x="6992993" y="8783754"/>
                </a:lnTo>
                <a:close/>
                <a:moveTo>
                  <a:pt x="7328130" y="8763493"/>
                </a:moveTo>
                <a:cubicBezTo>
                  <a:pt x="7334201" y="8767880"/>
                  <a:pt x="7338077" y="8775303"/>
                  <a:pt x="7339761" y="8785766"/>
                </a:cubicBezTo>
                <a:lnTo>
                  <a:pt x="7330652" y="8779183"/>
                </a:lnTo>
                <a:close/>
                <a:moveTo>
                  <a:pt x="8092354" y="8761237"/>
                </a:moveTo>
                <a:lnTo>
                  <a:pt x="8094878" y="8776925"/>
                </a:lnTo>
                <a:cubicBezTo>
                  <a:pt x="8084417" y="8778611"/>
                  <a:pt x="8078349" y="8774222"/>
                  <a:pt x="8076665" y="8763760"/>
                </a:cubicBezTo>
                <a:close/>
                <a:moveTo>
                  <a:pt x="7246079" y="8747522"/>
                </a:moveTo>
                <a:lnTo>
                  <a:pt x="7248867" y="8748901"/>
                </a:lnTo>
                <a:lnTo>
                  <a:pt x="7247535" y="8750305"/>
                </a:lnTo>
                <a:lnTo>
                  <a:pt x="7241127" y="8749955"/>
                </a:lnTo>
                <a:lnTo>
                  <a:pt x="7241336" y="8749290"/>
                </a:lnTo>
                <a:cubicBezTo>
                  <a:pt x="7242432" y="8747772"/>
                  <a:pt x="7244014" y="8747182"/>
                  <a:pt x="7246079" y="8747522"/>
                </a:cubicBezTo>
                <a:close/>
                <a:moveTo>
                  <a:pt x="6991576" y="8735155"/>
                </a:moveTo>
                <a:cubicBezTo>
                  <a:pt x="6987864" y="8737094"/>
                  <a:pt x="6983813" y="8741099"/>
                  <a:pt x="6979426" y="8747170"/>
                </a:cubicBezTo>
                <a:lnTo>
                  <a:pt x="6977334" y="8759953"/>
                </a:lnTo>
                <a:lnTo>
                  <a:pt x="6985057" y="8759953"/>
                </a:lnTo>
                <a:lnTo>
                  <a:pt x="7000176" y="8744832"/>
                </a:lnTo>
                <a:lnTo>
                  <a:pt x="7001700" y="8735537"/>
                </a:lnTo>
                <a:cubicBezTo>
                  <a:pt x="6998664" y="8733343"/>
                  <a:pt x="6995289" y="8733216"/>
                  <a:pt x="6991576" y="8735155"/>
                </a:cubicBezTo>
                <a:close/>
                <a:moveTo>
                  <a:pt x="7064458" y="8725439"/>
                </a:moveTo>
                <a:cubicBezTo>
                  <a:pt x="7070533" y="8729828"/>
                  <a:pt x="7072470" y="8733541"/>
                  <a:pt x="7070278" y="8736575"/>
                </a:cubicBezTo>
                <a:cubicBezTo>
                  <a:pt x="7068082" y="8739610"/>
                  <a:pt x="7065465" y="8740033"/>
                  <a:pt x="7062430" y="8737837"/>
                </a:cubicBezTo>
                <a:cubicBezTo>
                  <a:pt x="7059396" y="8735643"/>
                  <a:pt x="7060071" y="8731511"/>
                  <a:pt x="7064458" y="8725439"/>
                </a:cubicBezTo>
                <a:close/>
                <a:moveTo>
                  <a:pt x="7473399" y="8715969"/>
                </a:moveTo>
                <a:cubicBezTo>
                  <a:pt x="7469011" y="8722041"/>
                  <a:pt x="7466817" y="8725077"/>
                  <a:pt x="7466817" y="8725077"/>
                </a:cubicBezTo>
                <a:cubicBezTo>
                  <a:pt x="7466817" y="8725077"/>
                  <a:pt x="7465298" y="8723979"/>
                  <a:pt x="7462262" y="8721785"/>
                </a:cubicBezTo>
                <a:cubicBezTo>
                  <a:pt x="7459227" y="8719591"/>
                  <a:pt x="7457709" y="8718494"/>
                  <a:pt x="7457709" y="8718494"/>
                </a:cubicBezTo>
                <a:close/>
                <a:moveTo>
                  <a:pt x="7615872" y="8701091"/>
                </a:moveTo>
                <a:cubicBezTo>
                  <a:pt x="7621102" y="8700250"/>
                  <a:pt x="7625238" y="8700928"/>
                  <a:pt x="7628273" y="8703119"/>
                </a:cubicBezTo>
                <a:cubicBezTo>
                  <a:pt x="7631309" y="8705314"/>
                  <a:pt x="7631728" y="8707931"/>
                  <a:pt x="7629536" y="8710966"/>
                </a:cubicBezTo>
                <a:cubicBezTo>
                  <a:pt x="7627340" y="8714000"/>
                  <a:pt x="7623210" y="8713325"/>
                  <a:pt x="7617138" y="8708937"/>
                </a:cubicBezTo>
                <a:cubicBezTo>
                  <a:pt x="7611065" y="8704547"/>
                  <a:pt x="7610644" y="8701933"/>
                  <a:pt x="7615872" y="8701091"/>
                </a:cubicBezTo>
                <a:close/>
                <a:moveTo>
                  <a:pt x="7434443" y="8673949"/>
                </a:moveTo>
                <a:cubicBezTo>
                  <a:pt x="7434443" y="8673949"/>
                  <a:pt x="7434864" y="8676567"/>
                  <a:pt x="7435705" y="8681794"/>
                </a:cubicBezTo>
                <a:cubicBezTo>
                  <a:pt x="7436549" y="8687023"/>
                  <a:pt x="7434772" y="8692673"/>
                  <a:pt x="7430385" y="8698748"/>
                </a:cubicBezTo>
                <a:lnTo>
                  <a:pt x="7408114" y="8710379"/>
                </a:lnTo>
                <a:cubicBezTo>
                  <a:pt x="7412502" y="8704307"/>
                  <a:pt x="7414696" y="8701273"/>
                  <a:pt x="7414696" y="8701273"/>
                </a:cubicBezTo>
                <a:cubicBezTo>
                  <a:pt x="7414696" y="8701273"/>
                  <a:pt x="7415794" y="8699753"/>
                  <a:pt x="7417987" y="8696718"/>
                </a:cubicBezTo>
                <a:cubicBezTo>
                  <a:pt x="7420181" y="8693683"/>
                  <a:pt x="7418244" y="8689969"/>
                  <a:pt x="7412171" y="8685581"/>
                </a:cubicBezTo>
                <a:cubicBezTo>
                  <a:pt x="7412171" y="8685581"/>
                  <a:pt x="7414366" y="8682546"/>
                  <a:pt x="7418754" y="8676473"/>
                </a:cubicBezTo>
                <a:close/>
                <a:moveTo>
                  <a:pt x="7047777" y="8671786"/>
                </a:moveTo>
                <a:lnTo>
                  <a:pt x="7012337" y="8701634"/>
                </a:lnTo>
                <a:cubicBezTo>
                  <a:pt x="7018411" y="8706023"/>
                  <a:pt x="7022964" y="8709314"/>
                  <a:pt x="7025999" y="8711507"/>
                </a:cubicBezTo>
                <a:cubicBezTo>
                  <a:pt x="7029033" y="8713701"/>
                  <a:pt x="7032747" y="8711763"/>
                  <a:pt x="7037137" y="8705693"/>
                </a:cubicBezTo>
                <a:lnTo>
                  <a:pt x="7043721" y="8696582"/>
                </a:lnTo>
                <a:cubicBezTo>
                  <a:pt x="7037647" y="8692195"/>
                  <a:pt x="7036806" y="8686966"/>
                  <a:pt x="7041194" y="8680893"/>
                </a:cubicBezTo>
                <a:close/>
                <a:moveTo>
                  <a:pt x="7248956" y="8671605"/>
                </a:moveTo>
                <a:cubicBezTo>
                  <a:pt x="7254182" y="8670762"/>
                  <a:pt x="7254608" y="8673378"/>
                  <a:pt x="7250218" y="8679450"/>
                </a:cubicBezTo>
                <a:cubicBezTo>
                  <a:pt x="7250218" y="8679450"/>
                  <a:pt x="7249119" y="8680967"/>
                  <a:pt x="7246929" y="8684003"/>
                </a:cubicBezTo>
                <a:cubicBezTo>
                  <a:pt x="7244730" y="8687038"/>
                  <a:pt x="7240600" y="8686363"/>
                  <a:pt x="7234528" y="8681975"/>
                </a:cubicBezTo>
                <a:cubicBezTo>
                  <a:pt x="7234528" y="8681975"/>
                  <a:pt x="7235623" y="8680456"/>
                  <a:pt x="7237820" y="8677420"/>
                </a:cubicBezTo>
                <a:cubicBezTo>
                  <a:pt x="7240011" y="8674385"/>
                  <a:pt x="7243726" y="8672446"/>
                  <a:pt x="7248956" y="8671605"/>
                </a:cubicBezTo>
                <a:close/>
                <a:moveTo>
                  <a:pt x="7191515" y="8664750"/>
                </a:moveTo>
                <a:lnTo>
                  <a:pt x="7200623" y="8671333"/>
                </a:lnTo>
                <a:lnTo>
                  <a:pt x="7209730" y="8677919"/>
                </a:lnTo>
                <a:cubicBezTo>
                  <a:pt x="7209730" y="8677919"/>
                  <a:pt x="7206859" y="8685086"/>
                  <a:pt x="7201119" y="8699423"/>
                </a:cubicBezTo>
                <a:cubicBezTo>
                  <a:pt x="7195376" y="8713761"/>
                  <a:pt x="7192507" y="8720930"/>
                  <a:pt x="7192507" y="8720930"/>
                </a:cubicBezTo>
                <a:lnTo>
                  <a:pt x="7183398" y="8714349"/>
                </a:lnTo>
                <a:cubicBezTo>
                  <a:pt x="7187787" y="8708275"/>
                  <a:pt x="7189559" y="8702623"/>
                  <a:pt x="7188720" y="8697395"/>
                </a:cubicBezTo>
                <a:cubicBezTo>
                  <a:pt x="7187876" y="8692165"/>
                  <a:pt x="7184422" y="8687354"/>
                  <a:pt x="7178350" y="8682967"/>
                </a:cubicBezTo>
                <a:lnTo>
                  <a:pt x="7175823" y="8667278"/>
                </a:lnTo>
                <a:close/>
                <a:moveTo>
                  <a:pt x="7383586" y="8657988"/>
                </a:moveTo>
                <a:cubicBezTo>
                  <a:pt x="7388816" y="8657147"/>
                  <a:pt x="7392272" y="8661957"/>
                  <a:pt x="7393955" y="8672414"/>
                </a:cubicBezTo>
                <a:lnTo>
                  <a:pt x="7369159" y="8668358"/>
                </a:lnTo>
                <a:lnTo>
                  <a:pt x="7375741" y="8659250"/>
                </a:lnTo>
                <a:cubicBezTo>
                  <a:pt x="7375741" y="8659250"/>
                  <a:pt x="7378357" y="8658831"/>
                  <a:pt x="7383586" y="8657988"/>
                </a:cubicBezTo>
                <a:close/>
                <a:moveTo>
                  <a:pt x="7260858" y="8645546"/>
                </a:moveTo>
                <a:lnTo>
                  <a:pt x="7254276" y="8654651"/>
                </a:lnTo>
                <a:cubicBezTo>
                  <a:pt x="7239427" y="8662407"/>
                  <a:pt x="7232004" y="8666283"/>
                  <a:pt x="7232004" y="8666283"/>
                </a:cubicBezTo>
                <a:cubicBezTo>
                  <a:pt x="7225931" y="8661896"/>
                  <a:pt x="7222897" y="8659701"/>
                  <a:pt x="7222897" y="8659701"/>
                </a:cubicBezTo>
                <a:cubicBezTo>
                  <a:pt x="7227285" y="8653630"/>
                  <a:pt x="7233613" y="8651269"/>
                  <a:pt x="7241878" y="8652623"/>
                </a:cubicBezTo>
                <a:cubicBezTo>
                  <a:pt x="7250144" y="8653976"/>
                  <a:pt x="7256470" y="8651617"/>
                  <a:pt x="7260858" y="8645546"/>
                </a:cubicBezTo>
                <a:close/>
                <a:moveTo>
                  <a:pt x="7217846" y="8628322"/>
                </a:moveTo>
                <a:cubicBezTo>
                  <a:pt x="7226952" y="8634904"/>
                  <a:pt x="7229703" y="8639492"/>
                  <a:pt x="7226097" y="8642083"/>
                </a:cubicBezTo>
                <a:cubicBezTo>
                  <a:pt x="7224895" y="8642949"/>
                  <a:pt x="7222984" y="8643589"/>
                  <a:pt x="7220369" y="8644012"/>
                </a:cubicBezTo>
                <a:cubicBezTo>
                  <a:pt x="7209910" y="8645694"/>
                  <a:pt x="7203839" y="8641306"/>
                  <a:pt x="7202155" y="8630845"/>
                </a:cubicBezTo>
                <a:close/>
                <a:moveTo>
                  <a:pt x="7498736" y="8623362"/>
                </a:moveTo>
                <a:lnTo>
                  <a:pt x="7503291" y="8626654"/>
                </a:lnTo>
                <a:cubicBezTo>
                  <a:pt x="7506328" y="8628847"/>
                  <a:pt x="7506747" y="8631463"/>
                  <a:pt x="7504553" y="8634498"/>
                </a:cubicBezTo>
                <a:cubicBezTo>
                  <a:pt x="7502361" y="8637533"/>
                  <a:pt x="7498227" y="8636858"/>
                  <a:pt x="7492155" y="8632468"/>
                </a:cubicBezTo>
                <a:cubicBezTo>
                  <a:pt x="7502616" y="8630786"/>
                  <a:pt x="7504808" y="8627749"/>
                  <a:pt x="7498736" y="8623362"/>
                </a:cubicBezTo>
                <a:close/>
                <a:moveTo>
                  <a:pt x="7377271" y="8618763"/>
                </a:moveTo>
                <a:lnTo>
                  <a:pt x="7386380" y="8625345"/>
                </a:lnTo>
                <a:cubicBezTo>
                  <a:pt x="7380308" y="8620957"/>
                  <a:pt x="7370691" y="8627869"/>
                  <a:pt x="7357525" y="8646085"/>
                </a:cubicBezTo>
                <a:cubicBezTo>
                  <a:pt x="7350942" y="8655193"/>
                  <a:pt x="7345794" y="8660717"/>
                  <a:pt x="7342083" y="8662654"/>
                </a:cubicBezTo>
                <a:cubicBezTo>
                  <a:pt x="7338372" y="8664593"/>
                  <a:pt x="7336093" y="8662947"/>
                  <a:pt x="7335252" y="8657718"/>
                </a:cubicBezTo>
                <a:lnTo>
                  <a:pt x="7341834" y="8648610"/>
                </a:lnTo>
                <a:cubicBezTo>
                  <a:pt x="7347908" y="8652999"/>
                  <a:pt x="7352296" y="8646926"/>
                  <a:pt x="7355000" y="8630395"/>
                </a:cubicBezTo>
                <a:cubicBezTo>
                  <a:pt x="7355000" y="8630395"/>
                  <a:pt x="7357614" y="8629972"/>
                  <a:pt x="7362846" y="8629134"/>
                </a:cubicBezTo>
                <a:cubicBezTo>
                  <a:pt x="7368076" y="8628291"/>
                  <a:pt x="7372884" y="8624835"/>
                  <a:pt x="7377271" y="8618763"/>
                </a:cubicBezTo>
                <a:close/>
                <a:moveTo>
                  <a:pt x="7530118" y="8618313"/>
                </a:moveTo>
                <a:cubicBezTo>
                  <a:pt x="7536190" y="8622699"/>
                  <a:pt x="7538129" y="8626411"/>
                  <a:pt x="7535934" y="8629447"/>
                </a:cubicBezTo>
                <a:cubicBezTo>
                  <a:pt x="7533742" y="8632482"/>
                  <a:pt x="7531122" y="8632903"/>
                  <a:pt x="7528087" y="8630709"/>
                </a:cubicBezTo>
                <a:cubicBezTo>
                  <a:pt x="7525055" y="8628516"/>
                  <a:pt x="7525731" y="8624385"/>
                  <a:pt x="7530118" y="8618313"/>
                </a:cubicBezTo>
                <a:close/>
                <a:moveTo>
                  <a:pt x="7293772" y="8600005"/>
                </a:moveTo>
                <a:cubicBezTo>
                  <a:pt x="7293772" y="8600005"/>
                  <a:pt x="7290060" y="8601944"/>
                  <a:pt x="7282636" y="8605824"/>
                </a:cubicBezTo>
                <a:cubicBezTo>
                  <a:pt x="7275212" y="8609700"/>
                  <a:pt x="7274536" y="8613832"/>
                  <a:pt x="7280603" y="8618220"/>
                </a:cubicBezTo>
                <a:cubicBezTo>
                  <a:pt x="7276218" y="8624294"/>
                  <a:pt x="7274022" y="8627328"/>
                  <a:pt x="7274022" y="8627328"/>
                </a:cubicBezTo>
                <a:cubicBezTo>
                  <a:pt x="7267951" y="8622941"/>
                  <a:pt x="7264915" y="8620745"/>
                  <a:pt x="7264915" y="8620745"/>
                </a:cubicBezTo>
                <a:cubicBezTo>
                  <a:pt x="7264915" y="8620745"/>
                  <a:pt x="7266014" y="8619228"/>
                  <a:pt x="7268208" y="8616194"/>
                </a:cubicBezTo>
                <a:cubicBezTo>
                  <a:pt x="7270402" y="8613157"/>
                  <a:pt x="7273691" y="8608604"/>
                  <a:pt x="7278083" y="8602532"/>
                </a:cubicBezTo>
                <a:close/>
                <a:moveTo>
                  <a:pt x="7212794" y="8596941"/>
                </a:moveTo>
                <a:lnTo>
                  <a:pt x="7206213" y="8606049"/>
                </a:lnTo>
                <a:lnTo>
                  <a:pt x="7197104" y="8599466"/>
                </a:lnTo>
                <a:cubicBezTo>
                  <a:pt x="7201494" y="8593394"/>
                  <a:pt x="7206723" y="8592553"/>
                  <a:pt x="7212794" y="8596941"/>
                </a:cubicBezTo>
                <a:close/>
                <a:moveTo>
                  <a:pt x="7107021" y="8589818"/>
                </a:moveTo>
                <a:lnTo>
                  <a:pt x="7134345" y="8609566"/>
                </a:lnTo>
                <a:cubicBezTo>
                  <a:pt x="7129956" y="8615637"/>
                  <a:pt x="7121690" y="8614283"/>
                  <a:pt x="7109545" y="8605507"/>
                </a:cubicBezTo>
                <a:close/>
                <a:moveTo>
                  <a:pt x="7378807" y="8578273"/>
                </a:moveTo>
                <a:lnTo>
                  <a:pt x="7381330" y="8593963"/>
                </a:lnTo>
                <a:cubicBezTo>
                  <a:pt x="7381330" y="8593963"/>
                  <a:pt x="7378295" y="8591771"/>
                  <a:pt x="7372223" y="8587381"/>
                </a:cubicBezTo>
                <a:cubicBezTo>
                  <a:pt x="7372223" y="8587381"/>
                  <a:pt x="7374417" y="8584345"/>
                  <a:pt x="7378807" y="8578273"/>
                </a:cubicBezTo>
                <a:close/>
                <a:moveTo>
                  <a:pt x="7335794" y="8561052"/>
                </a:moveTo>
                <a:lnTo>
                  <a:pt x="7344901" y="8567633"/>
                </a:lnTo>
                <a:cubicBezTo>
                  <a:pt x="7345741" y="8572865"/>
                  <a:pt x="7345613" y="8576237"/>
                  <a:pt x="7344518" y="8577755"/>
                </a:cubicBezTo>
                <a:cubicBezTo>
                  <a:pt x="7343421" y="8579273"/>
                  <a:pt x="7341353" y="8578936"/>
                  <a:pt x="7338319" y="8576740"/>
                </a:cubicBezTo>
                <a:cubicBezTo>
                  <a:pt x="7332245" y="8572353"/>
                  <a:pt x="7331405" y="8567122"/>
                  <a:pt x="7335794" y="8561052"/>
                </a:cubicBezTo>
                <a:close/>
                <a:moveTo>
                  <a:pt x="7405137" y="8541843"/>
                </a:moveTo>
                <a:cubicBezTo>
                  <a:pt x="7411211" y="8546233"/>
                  <a:pt x="7413147" y="8549946"/>
                  <a:pt x="7410951" y="8552981"/>
                </a:cubicBezTo>
                <a:cubicBezTo>
                  <a:pt x="7408760" y="8556015"/>
                  <a:pt x="7406141" y="8556437"/>
                  <a:pt x="7403105" y="8554242"/>
                </a:cubicBezTo>
                <a:cubicBezTo>
                  <a:pt x="7400072" y="8552048"/>
                  <a:pt x="7400749" y="8547915"/>
                  <a:pt x="7405137" y="8541843"/>
                </a:cubicBezTo>
                <a:close/>
                <a:moveTo>
                  <a:pt x="7492694" y="8535802"/>
                </a:moveTo>
                <a:cubicBezTo>
                  <a:pt x="7498768" y="8540189"/>
                  <a:pt x="7505937" y="8543058"/>
                  <a:pt x="7514203" y="8544415"/>
                </a:cubicBezTo>
                <a:cubicBezTo>
                  <a:pt x="7522469" y="8545766"/>
                  <a:pt x="7524405" y="8549478"/>
                  <a:pt x="7520017" y="8555549"/>
                </a:cubicBezTo>
                <a:cubicBezTo>
                  <a:pt x="7515632" y="8561621"/>
                  <a:pt x="7511918" y="8563558"/>
                  <a:pt x="7508883" y="8561366"/>
                </a:cubicBezTo>
                <a:cubicBezTo>
                  <a:pt x="7505847" y="8559173"/>
                  <a:pt x="7501293" y="8555881"/>
                  <a:pt x="7495221" y="8551493"/>
                </a:cubicBezTo>
                <a:close/>
                <a:moveTo>
                  <a:pt x="8011469" y="8508658"/>
                </a:moveTo>
                <a:cubicBezTo>
                  <a:pt x="8007079" y="8514730"/>
                  <a:pt x="8002690" y="8520802"/>
                  <a:pt x="7998302" y="8526873"/>
                </a:cubicBezTo>
                <a:lnTo>
                  <a:pt x="7989194" y="8520292"/>
                </a:lnTo>
                <a:cubicBezTo>
                  <a:pt x="7993583" y="8514220"/>
                  <a:pt x="8001007" y="8510343"/>
                  <a:pt x="8011469" y="8508658"/>
                </a:cubicBezTo>
                <a:close/>
                <a:moveTo>
                  <a:pt x="8220491" y="8507216"/>
                </a:moveTo>
                <a:cubicBezTo>
                  <a:pt x="8226565" y="8511606"/>
                  <a:pt x="8229600" y="8513798"/>
                  <a:pt x="8229600" y="8513798"/>
                </a:cubicBezTo>
                <a:cubicBezTo>
                  <a:pt x="8225210" y="8519872"/>
                  <a:pt x="8221497" y="8521808"/>
                  <a:pt x="8218463" y="8519614"/>
                </a:cubicBezTo>
                <a:cubicBezTo>
                  <a:pt x="8215428" y="8517419"/>
                  <a:pt x="8213907" y="8516323"/>
                  <a:pt x="8213907" y="8516323"/>
                </a:cubicBezTo>
                <a:cubicBezTo>
                  <a:pt x="8213907" y="8516323"/>
                  <a:pt x="8216103" y="8513286"/>
                  <a:pt x="8220491" y="8507216"/>
                </a:cubicBezTo>
                <a:close/>
                <a:moveTo>
                  <a:pt x="8015527" y="8483860"/>
                </a:moveTo>
                <a:cubicBezTo>
                  <a:pt x="8021596" y="8488250"/>
                  <a:pt x="8022438" y="8493479"/>
                  <a:pt x="8018050" y="8499550"/>
                </a:cubicBezTo>
                <a:lnTo>
                  <a:pt x="8008942" y="8492969"/>
                </a:lnTo>
                <a:close/>
                <a:moveTo>
                  <a:pt x="7447924" y="8482644"/>
                </a:moveTo>
                <a:cubicBezTo>
                  <a:pt x="7445731" y="8485678"/>
                  <a:pt x="7447249" y="8486778"/>
                  <a:pt x="7452478" y="8485935"/>
                </a:cubicBezTo>
                <a:cubicBezTo>
                  <a:pt x="7457708" y="8485094"/>
                  <a:pt x="7460325" y="8484674"/>
                  <a:pt x="7460325" y="8484674"/>
                </a:cubicBezTo>
                <a:cubicBezTo>
                  <a:pt x="7454251" y="8480284"/>
                  <a:pt x="7450118" y="8479609"/>
                  <a:pt x="7447924" y="8482644"/>
                </a:cubicBezTo>
                <a:close/>
                <a:moveTo>
                  <a:pt x="8165844" y="8467720"/>
                </a:moveTo>
                <a:lnTo>
                  <a:pt x="8159263" y="8476826"/>
                </a:lnTo>
                <a:cubicBezTo>
                  <a:pt x="8148803" y="8478511"/>
                  <a:pt x="8143573" y="8479352"/>
                  <a:pt x="8143573" y="8479352"/>
                </a:cubicBezTo>
                <a:lnTo>
                  <a:pt x="8150156" y="8470245"/>
                </a:lnTo>
                <a:cubicBezTo>
                  <a:pt x="8150156" y="8470245"/>
                  <a:pt x="8155384" y="8469404"/>
                  <a:pt x="8165844" y="8467720"/>
                </a:cubicBezTo>
                <a:close/>
                <a:moveTo>
                  <a:pt x="7585845" y="8464475"/>
                </a:moveTo>
                <a:lnTo>
                  <a:pt x="7594951" y="8471057"/>
                </a:lnTo>
                <a:cubicBezTo>
                  <a:pt x="7597989" y="8473251"/>
                  <a:pt x="7598959" y="8475106"/>
                  <a:pt x="7597862" y="8476623"/>
                </a:cubicBezTo>
                <a:cubicBezTo>
                  <a:pt x="7596764" y="8478141"/>
                  <a:pt x="7593602" y="8479322"/>
                  <a:pt x="7588370" y="8480165"/>
                </a:cubicBezTo>
                <a:lnTo>
                  <a:pt x="7570156" y="8466999"/>
                </a:lnTo>
                <a:cubicBezTo>
                  <a:pt x="7580618" y="8465314"/>
                  <a:pt x="7585845" y="8464475"/>
                  <a:pt x="7585845" y="8464475"/>
                </a:cubicBezTo>
                <a:close/>
                <a:moveTo>
                  <a:pt x="7470964" y="8450767"/>
                </a:moveTo>
                <a:cubicBezTo>
                  <a:pt x="7466574" y="8456838"/>
                  <a:pt x="7462187" y="8462910"/>
                  <a:pt x="7457798" y="8468984"/>
                </a:cubicBezTo>
                <a:cubicBezTo>
                  <a:pt x="7463870" y="8473374"/>
                  <a:pt x="7466906" y="8475568"/>
                  <a:pt x="7466906" y="8475568"/>
                </a:cubicBezTo>
                <a:cubicBezTo>
                  <a:pt x="7472137" y="8474724"/>
                  <a:pt x="7475301" y="8473544"/>
                  <a:pt x="7476397" y="8472027"/>
                </a:cubicBezTo>
                <a:cubicBezTo>
                  <a:pt x="7477495" y="8470509"/>
                  <a:pt x="7476524" y="8468652"/>
                  <a:pt x="7473490" y="8466457"/>
                </a:cubicBezTo>
                <a:close/>
                <a:moveTo>
                  <a:pt x="8213301" y="8450023"/>
                </a:moveTo>
                <a:lnTo>
                  <a:pt x="8216208" y="8455589"/>
                </a:lnTo>
                <a:cubicBezTo>
                  <a:pt x="8220086" y="8463017"/>
                  <a:pt x="8222024" y="8466729"/>
                  <a:pt x="8222024" y="8466729"/>
                </a:cubicBezTo>
                <a:cubicBezTo>
                  <a:pt x="8222024" y="8466729"/>
                  <a:pt x="8219408" y="8467147"/>
                  <a:pt x="8214180" y="8467990"/>
                </a:cubicBezTo>
                <a:cubicBezTo>
                  <a:pt x="8208952" y="8468830"/>
                  <a:pt x="8204816" y="8468155"/>
                  <a:pt x="8201781" y="8465962"/>
                </a:cubicBezTo>
                <a:cubicBezTo>
                  <a:pt x="8198744" y="8463768"/>
                  <a:pt x="8199420" y="8459633"/>
                  <a:pt x="8203809" y="8453562"/>
                </a:cubicBezTo>
                <a:close/>
                <a:moveTo>
                  <a:pt x="8210391" y="8444453"/>
                </a:moveTo>
                <a:cubicBezTo>
                  <a:pt x="8210391" y="8444453"/>
                  <a:pt x="8210876" y="8445384"/>
                  <a:pt x="8211847" y="8447237"/>
                </a:cubicBezTo>
                <a:lnTo>
                  <a:pt x="8213301" y="8450023"/>
                </a:lnTo>
                <a:cubicBezTo>
                  <a:pt x="8214398" y="8448505"/>
                  <a:pt x="8213428" y="8446647"/>
                  <a:pt x="8210391" y="8444453"/>
                </a:cubicBezTo>
                <a:close/>
                <a:moveTo>
                  <a:pt x="7836124" y="8444321"/>
                </a:moveTo>
                <a:cubicBezTo>
                  <a:pt x="7838316" y="8441284"/>
                  <a:pt x="7842451" y="8441960"/>
                  <a:pt x="7848523" y="8446347"/>
                </a:cubicBezTo>
                <a:cubicBezTo>
                  <a:pt x="7844132" y="8452421"/>
                  <a:pt x="7840422" y="8454360"/>
                  <a:pt x="7837388" y="8452165"/>
                </a:cubicBezTo>
                <a:cubicBezTo>
                  <a:pt x="7834352" y="8449973"/>
                  <a:pt x="7833928" y="8447356"/>
                  <a:pt x="7836124" y="8444321"/>
                </a:cubicBezTo>
                <a:close/>
                <a:moveTo>
                  <a:pt x="7185021" y="8424345"/>
                </a:moveTo>
                <a:cubicBezTo>
                  <a:pt x="7191094" y="8428736"/>
                  <a:pt x="7197163" y="8433123"/>
                  <a:pt x="7203237" y="8437513"/>
                </a:cubicBezTo>
                <a:cubicBezTo>
                  <a:pt x="7209310" y="8441901"/>
                  <a:pt x="7210150" y="8447131"/>
                  <a:pt x="7205762" y="8453205"/>
                </a:cubicBezTo>
                <a:cubicBezTo>
                  <a:pt x="7199689" y="8448815"/>
                  <a:pt x="7196654" y="8446619"/>
                  <a:pt x="7196654" y="8446619"/>
                </a:cubicBezTo>
                <a:cubicBezTo>
                  <a:pt x="7190582" y="8442231"/>
                  <a:pt x="7187546" y="8440036"/>
                  <a:pt x="7187546" y="8440036"/>
                </a:cubicBezTo>
                <a:lnTo>
                  <a:pt x="7169330" y="8426873"/>
                </a:lnTo>
                <a:cubicBezTo>
                  <a:pt x="7135248" y="8448454"/>
                  <a:pt x="7137258" y="8477638"/>
                  <a:pt x="7175373" y="8514431"/>
                </a:cubicBezTo>
                <a:cubicBezTo>
                  <a:pt x="7187515" y="8523208"/>
                  <a:pt x="7196624" y="8529791"/>
                  <a:pt x="7202694" y="8534179"/>
                </a:cubicBezTo>
                <a:lnTo>
                  <a:pt x="7191063" y="8511908"/>
                </a:lnTo>
                <a:lnTo>
                  <a:pt x="7201704" y="8478002"/>
                </a:lnTo>
                <a:cubicBezTo>
                  <a:pt x="7195632" y="8473612"/>
                  <a:pt x="7192596" y="8471418"/>
                  <a:pt x="7192596" y="8471418"/>
                </a:cubicBezTo>
                <a:cubicBezTo>
                  <a:pt x="7192596" y="8471418"/>
                  <a:pt x="7194789" y="8468383"/>
                  <a:pt x="7199180" y="8462311"/>
                </a:cubicBezTo>
                <a:lnTo>
                  <a:pt x="7219919" y="8491166"/>
                </a:lnTo>
                <a:cubicBezTo>
                  <a:pt x="7219919" y="8491166"/>
                  <a:pt x="7222954" y="8493360"/>
                  <a:pt x="7229027" y="8497747"/>
                </a:cubicBezTo>
                <a:cubicBezTo>
                  <a:pt x="7245558" y="8500453"/>
                  <a:pt x="7259054" y="8500964"/>
                  <a:pt x="7269514" y="8499281"/>
                </a:cubicBezTo>
                <a:cubicBezTo>
                  <a:pt x="7279977" y="8497596"/>
                  <a:pt x="7285205" y="8496757"/>
                  <a:pt x="7285205" y="8496757"/>
                </a:cubicBezTo>
                <a:lnTo>
                  <a:pt x="7273572" y="8474484"/>
                </a:lnTo>
                <a:lnTo>
                  <a:pt x="7255357" y="8461318"/>
                </a:lnTo>
                <a:cubicBezTo>
                  <a:pt x="7259745" y="8455246"/>
                  <a:pt x="7257808" y="8451534"/>
                  <a:pt x="7249542" y="8450181"/>
                </a:cubicBezTo>
                <a:cubicBezTo>
                  <a:pt x="7241277" y="8448830"/>
                  <a:pt x="7228036" y="8441569"/>
                  <a:pt x="7209819" y="8428405"/>
                </a:cubicBezTo>
                <a:close/>
                <a:moveTo>
                  <a:pt x="7731499" y="8406830"/>
                </a:moveTo>
                <a:cubicBezTo>
                  <a:pt x="7732596" y="8405312"/>
                  <a:pt x="7734662" y="8405650"/>
                  <a:pt x="7737698" y="8407845"/>
                </a:cubicBezTo>
                <a:lnTo>
                  <a:pt x="7740222" y="8423537"/>
                </a:lnTo>
                <a:lnTo>
                  <a:pt x="7731114" y="8416951"/>
                </a:lnTo>
                <a:cubicBezTo>
                  <a:pt x="7730274" y="8411721"/>
                  <a:pt x="7730402" y="8408347"/>
                  <a:pt x="7731499" y="8406830"/>
                </a:cubicBezTo>
                <a:close/>
                <a:moveTo>
                  <a:pt x="7380261" y="8406007"/>
                </a:moveTo>
                <a:cubicBezTo>
                  <a:pt x="7372753" y="8405203"/>
                  <a:pt x="7364528" y="8406192"/>
                  <a:pt x="7355587" y="8408973"/>
                </a:cubicBezTo>
                <a:lnTo>
                  <a:pt x="7334815" y="8419820"/>
                </a:lnTo>
                <a:lnTo>
                  <a:pt x="7338708" y="8422323"/>
                </a:lnTo>
                <a:lnTo>
                  <a:pt x="7323816" y="8425563"/>
                </a:lnTo>
                <a:lnTo>
                  <a:pt x="7322176" y="8426419"/>
                </a:lnTo>
                <a:cubicBezTo>
                  <a:pt x="7317789" y="8432495"/>
                  <a:pt x="7318631" y="8437723"/>
                  <a:pt x="7324700" y="8442111"/>
                </a:cubicBezTo>
                <a:cubicBezTo>
                  <a:pt x="7330773" y="8446500"/>
                  <a:pt x="7337941" y="8449369"/>
                  <a:pt x="7346209" y="8450723"/>
                </a:cubicBezTo>
                <a:cubicBezTo>
                  <a:pt x="7354474" y="8452077"/>
                  <a:pt x="7361641" y="8454944"/>
                  <a:pt x="7367716" y="8459333"/>
                </a:cubicBezTo>
                <a:cubicBezTo>
                  <a:pt x="7367716" y="8459333"/>
                  <a:pt x="7375140" y="8455456"/>
                  <a:pt x="7389988" y="8447702"/>
                </a:cubicBezTo>
                <a:lnTo>
                  <a:pt x="7403153" y="8429487"/>
                </a:lnTo>
                <a:lnTo>
                  <a:pt x="7400630" y="8413795"/>
                </a:lnTo>
                <a:cubicBezTo>
                  <a:pt x="7394558" y="8409407"/>
                  <a:pt x="7387768" y="8406811"/>
                  <a:pt x="7380261" y="8406007"/>
                </a:cubicBezTo>
                <a:close/>
                <a:moveTo>
                  <a:pt x="7251841" y="8389449"/>
                </a:moveTo>
                <a:cubicBezTo>
                  <a:pt x="7247453" y="8395522"/>
                  <a:pt x="7248294" y="8400752"/>
                  <a:pt x="7254366" y="8405139"/>
                </a:cubicBezTo>
                <a:lnTo>
                  <a:pt x="7260946" y="8396031"/>
                </a:lnTo>
                <a:cubicBezTo>
                  <a:pt x="7260946" y="8396031"/>
                  <a:pt x="7257911" y="8393837"/>
                  <a:pt x="7251841" y="8389449"/>
                </a:cubicBezTo>
                <a:close/>
                <a:moveTo>
                  <a:pt x="7815159" y="8339041"/>
                </a:moveTo>
                <a:cubicBezTo>
                  <a:pt x="7821229" y="8343429"/>
                  <a:pt x="7824266" y="8345625"/>
                  <a:pt x="7824266" y="8345625"/>
                </a:cubicBezTo>
                <a:lnTo>
                  <a:pt x="7811853" y="8339100"/>
                </a:lnTo>
                <a:close/>
                <a:moveTo>
                  <a:pt x="7632464" y="8304054"/>
                </a:moveTo>
                <a:cubicBezTo>
                  <a:pt x="7626393" y="8299666"/>
                  <a:pt x="7621167" y="8300507"/>
                  <a:pt x="7616775" y="8306582"/>
                </a:cubicBezTo>
                <a:lnTo>
                  <a:pt x="7610194" y="8315687"/>
                </a:lnTo>
                <a:cubicBezTo>
                  <a:pt x="7610194" y="8315687"/>
                  <a:pt x="7615422" y="8314847"/>
                  <a:pt x="7625883" y="8313162"/>
                </a:cubicBezTo>
                <a:close/>
                <a:moveTo>
                  <a:pt x="7764569" y="8274746"/>
                </a:moveTo>
                <a:cubicBezTo>
                  <a:pt x="7764569" y="8274746"/>
                  <a:pt x="7762377" y="8277783"/>
                  <a:pt x="7757988" y="8283855"/>
                </a:cubicBezTo>
                <a:lnTo>
                  <a:pt x="7748879" y="8277272"/>
                </a:lnTo>
                <a:close/>
                <a:moveTo>
                  <a:pt x="8072291" y="8261449"/>
                </a:moveTo>
                <a:cubicBezTo>
                  <a:pt x="8075326" y="8263642"/>
                  <a:pt x="8075747" y="8266256"/>
                  <a:pt x="8073553" y="8269290"/>
                </a:cubicBezTo>
                <a:cubicBezTo>
                  <a:pt x="8071357" y="8272328"/>
                  <a:pt x="8067226" y="8271652"/>
                  <a:pt x="8061153" y="8267265"/>
                </a:cubicBezTo>
                <a:cubicBezTo>
                  <a:pt x="8065540" y="8261191"/>
                  <a:pt x="8069254" y="8259252"/>
                  <a:pt x="8072291" y="8261449"/>
                </a:cubicBezTo>
                <a:close/>
                <a:moveTo>
                  <a:pt x="7737022" y="8178576"/>
                </a:moveTo>
                <a:cubicBezTo>
                  <a:pt x="7739216" y="8175543"/>
                  <a:pt x="7743349" y="8176218"/>
                  <a:pt x="7749423" y="8180605"/>
                </a:cubicBezTo>
                <a:cubicBezTo>
                  <a:pt x="7755494" y="8184994"/>
                  <a:pt x="7757431" y="8188706"/>
                  <a:pt x="7755238" y="8191742"/>
                </a:cubicBezTo>
                <a:cubicBezTo>
                  <a:pt x="7753043" y="8194777"/>
                  <a:pt x="7748911" y="8194102"/>
                  <a:pt x="7742837" y="8189714"/>
                </a:cubicBezTo>
                <a:cubicBezTo>
                  <a:pt x="7736767" y="8185325"/>
                  <a:pt x="7734828" y="8181612"/>
                  <a:pt x="7737022" y="8178576"/>
                </a:cubicBezTo>
                <a:close/>
                <a:moveTo>
                  <a:pt x="7710463" y="8138585"/>
                </a:moveTo>
                <a:cubicBezTo>
                  <a:pt x="7710463" y="8138585"/>
                  <a:pt x="7713500" y="8140780"/>
                  <a:pt x="7719574" y="8145168"/>
                </a:cubicBezTo>
                <a:lnTo>
                  <a:pt x="7712991" y="8154277"/>
                </a:lnTo>
                <a:close/>
                <a:moveTo>
                  <a:pt x="8016428" y="8089349"/>
                </a:moveTo>
                <a:cubicBezTo>
                  <a:pt x="8017269" y="8094577"/>
                  <a:pt x="8016591" y="8098714"/>
                  <a:pt x="8014398" y="8101747"/>
                </a:cubicBezTo>
                <a:cubicBezTo>
                  <a:pt x="8012201" y="8104784"/>
                  <a:pt x="8009587" y="8105204"/>
                  <a:pt x="8006552" y="8103013"/>
                </a:cubicBezTo>
                <a:cubicBezTo>
                  <a:pt x="8003516" y="8100819"/>
                  <a:pt x="8004193" y="8096684"/>
                  <a:pt x="8008583" y="8090612"/>
                </a:cubicBezTo>
                <a:cubicBezTo>
                  <a:pt x="8012973" y="8084539"/>
                  <a:pt x="8015585" y="8084118"/>
                  <a:pt x="8016428" y="8089349"/>
                </a:cubicBezTo>
                <a:close/>
                <a:moveTo>
                  <a:pt x="7755531" y="8081031"/>
                </a:moveTo>
                <a:cubicBezTo>
                  <a:pt x="7754013" y="8079933"/>
                  <a:pt x="7752157" y="8080902"/>
                  <a:pt x="7749964" y="8083938"/>
                </a:cubicBezTo>
                <a:lnTo>
                  <a:pt x="7752485" y="8099630"/>
                </a:lnTo>
                <a:cubicBezTo>
                  <a:pt x="7752485" y="8099630"/>
                  <a:pt x="7754680" y="8096595"/>
                  <a:pt x="7759070" y="8090521"/>
                </a:cubicBezTo>
                <a:cubicBezTo>
                  <a:pt x="7758229" y="8085292"/>
                  <a:pt x="7757049" y="8082128"/>
                  <a:pt x="7755531" y="8081031"/>
                </a:cubicBezTo>
                <a:close/>
                <a:moveTo>
                  <a:pt x="7821829" y="8080423"/>
                </a:moveTo>
                <a:lnTo>
                  <a:pt x="7815248" y="8089530"/>
                </a:lnTo>
                <a:lnTo>
                  <a:pt x="7806142" y="8082946"/>
                </a:lnTo>
                <a:cubicBezTo>
                  <a:pt x="7810527" y="8076876"/>
                  <a:pt x="7815760" y="8076034"/>
                  <a:pt x="7821829" y="8080423"/>
                </a:cubicBezTo>
                <a:close/>
                <a:moveTo>
                  <a:pt x="7504506" y="8059053"/>
                </a:moveTo>
                <a:lnTo>
                  <a:pt x="7488819" y="8061577"/>
                </a:lnTo>
                <a:cubicBezTo>
                  <a:pt x="7484429" y="8067650"/>
                  <a:pt x="7479201" y="8068491"/>
                  <a:pt x="7473128" y="8064101"/>
                </a:cubicBezTo>
                <a:lnTo>
                  <a:pt x="7466543" y="8073209"/>
                </a:lnTo>
                <a:cubicBezTo>
                  <a:pt x="7466543" y="8073209"/>
                  <a:pt x="7466966" y="8075826"/>
                  <a:pt x="7467806" y="8081054"/>
                </a:cubicBezTo>
                <a:cubicBezTo>
                  <a:pt x="7468649" y="8086282"/>
                  <a:pt x="7474299" y="8088058"/>
                  <a:pt x="7484760" y="8086373"/>
                </a:cubicBezTo>
                <a:lnTo>
                  <a:pt x="7488902" y="8089369"/>
                </a:lnTo>
                <a:lnTo>
                  <a:pt x="7488478" y="8064419"/>
                </a:lnTo>
                <a:cubicBezTo>
                  <a:pt x="7492527" y="8058115"/>
                  <a:pt x="7497703" y="8056989"/>
                  <a:pt x="7504007" y="8061037"/>
                </a:cubicBezTo>
                <a:lnTo>
                  <a:pt x="7504821" y="8060997"/>
                </a:lnTo>
                <a:close/>
                <a:moveTo>
                  <a:pt x="7868406" y="8044758"/>
                </a:moveTo>
                <a:cubicBezTo>
                  <a:pt x="7871441" y="8046952"/>
                  <a:pt x="7870767" y="8051086"/>
                  <a:pt x="7866379" y="8057156"/>
                </a:cubicBezTo>
                <a:cubicBezTo>
                  <a:pt x="7860305" y="8052766"/>
                  <a:pt x="7858365" y="8049056"/>
                  <a:pt x="7860562" y="8046019"/>
                </a:cubicBezTo>
                <a:cubicBezTo>
                  <a:pt x="7862755" y="8042984"/>
                  <a:pt x="7865372" y="8042564"/>
                  <a:pt x="7868406" y="8044758"/>
                </a:cubicBezTo>
                <a:close/>
                <a:moveTo>
                  <a:pt x="7477185" y="8039305"/>
                </a:moveTo>
                <a:lnTo>
                  <a:pt x="7470856" y="8040323"/>
                </a:lnTo>
                <a:lnTo>
                  <a:pt x="7469570" y="8052271"/>
                </a:lnTo>
                <a:lnTo>
                  <a:pt x="7459520" y="8058242"/>
                </a:lnTo>
                <a:lnTo>
                  <a:pt x="7464018" y="8057519"/>
                </a:lnTo>
                <a:cubicBezTo>
                  <a:pt x="7469251" y="8056676"/>
                  <a:pt x="7472963" y="8054739"/>
                  <a:pt x="7475157" y="8051702"/>
                </a:cubicBezTo>
                <a:cubicBezTo>
                  <a:pt x="7477350" y="8048665"/>
                  <a:pt x="7478028" y="8044535"/>
                  <a:pt x="7477185" y="8039305"/>
                </a:cubicBezTo>
                <a:close/>
                <a:moveTo>
                  <a:pt x="7411900" y="8033712"/>
                </a:moveTo>
                <a:cubicBezTo>
                  <a:pt x="7407511" y="8039784"/>
                  <a:pt x="7403796" y="8041721"/>
                  <a:pt x="7400764" y="8039527"/>
                </a:cubicBezTo>
                <a:lnTo>
                  <a:pt x="7397094" y="8036875"/>
                </a:lnTo>
                <a:lnTo>
                  <a:pt x="7396832" y="8038241"/>
                </a:lnTo>
                <a:lnTo>
                  <a:pt x="7404310" y="8062297"/>
                </a:lnTo>
                <a:lnTo>
                  <a:pt x="7408629" y="8043177"/>
                </a:lnTo>
                <a:lnTo>
                  <a:pt x="7412964" y="8040328"/>
                </a:lnTo>
                <a:close/>
                <a:moveTo>
                  <a:pt x="7820838" y="8024245"/>
                </a:moveTo>
                <a:cubicBezTo>
                  <a:pt x="7820838" y="8024245"/>
                  <a:pt x="7813413" y="8028121"/>
                  <a:pt x="7798565" y="8035877"/>
                </a:cubicBezTo>
                <a:cubicBezTo>
                  <a:pt x="7779328" y="8049704"/>
                  <a:pt x="7765323" y="8062686"/>
                  <a:pt x="7756545" y="8074829"/>
                </a:cubicBezTo>
                <a:cubicBezTo>
                  <a:pt x="7762618" y="8079219"/>
                  <a:pt x="7768269" y="8080992"/>
                  <a:pt x="7773497" y="8080151"/>
                </a:cubicBezTo>
                <a:cubicBezTo>
                  <a:pt x="7778728" y="8079308"/>
                  <a:pt x="7783538" y="8075855"/>
                  <a:pt x="7787927" y="8069783"/>
                </a:cubicBezTo>
                <a:cubicBezTo>
                  <a:pt x="7792315" y="8063710"/>
                  <a:pt x="7799739" y="8059832"/>
                  <a:pt x="7810199" y="8058149"/>
                </a:cubicBezTo>
                <a:cubicBezTo>
                  <a:pt x="7815008" y="8054692"/>
                  <a:pt x="7818837" y="8051394"/>
                  <a:pt x="7821684" y="8048254"/>
                </a:cubicBezTo>
                <a:cubicBezTo>
                  <a:pt x="7830227" y="8038830"/>
                  <a:pt x="7829946" y="8030826"/>
                  <a:pt x="7820838" y="8024245"/>
                </a:cubicBezTo>
                <a:close/>
                <a:moveTo>
                  <a:pt x="7375469" y="8007383"/>
                </a:moveTo>
                <a:cubicBezTo>
                  <a:pt x="7365006" y="8009065"/>
                  <a:pt x="7362814" y="8012099"/>
                  <a:pt x="7368887" y="8016489"/>
                </a:cubicBezTo>
                <a:lnTo>
                  <a:pt x="7383411" y="8014153"/>
                </a:lnTo>
                <a:lnTo>
                  <a:pt x="7383586" y="8013250"/>
                </a:lnTo>
                <a:close/>
                <a:moveTo>
                  <a:pt x="7824592" y="7966295"/>
                </a:moveTo>
                <a:cubicBezTo>
                  <a:pt x="7826659" y="7966633"/>
                  <a:pt x="7828113" y="7969417"/>
                  <a:pt x="7828955" y="7974648"/>
                </a:cubicBezTo>
                <a:cubicBezTo>
                  <a:pt x="7828279" y="7978781"/>
                  <a:pt x="7826844" y="7982364"/>
                  <a:pt x="7824648" y="7985400"/>
                </a:cubicBezTo>
                <a:cubicBezTo>
                  <a:pt x="7818066" y="7994509"/>
                  <a:pt x="7804653" y="7998681"/>
                  <a:pt x="7784408" y="7997914"/>
                </a:cubicBezTo>
                <a:lnTo>
                  <a:pt x="7797575" y="7979699"/>
                </a:lnTo>
                <a:cubicBezTo>
                  <a:pt x="7803647" y="7984086"/>
                  <a:pt x="7809971" y="7981727"/>
                  <a:pt x="7816554" y="7972618"/>
                </a:cubicBezTo>
                <a:cubicBezTo>
                  <a:pt x="7819846" y="7968064"/>
                  <a:pt x="7822525" y="7965957"/>
                  <a:pt x="7824592" y="7966295"/>
                </a:cubicBezTo>
                <a:close/>
                <a:moveTo>
                  <a:pt x="7810739" y="7961482"/>
                </a:moveTo>
                <a:cubicBezTo>
                  <a:pt x="7810739" y="7961482"/>
                  <a:pt x="7812256" y="7962582"/>
                  <a:pt x="7815295" y="7964775"/>
                </a:cubicBezTo>
                <a:cubicBezTo>
                  <a:pt x="7816812" y="7965871"/>
                  <a:pt x="7816643" y="7966904"/>
                  <a:pt x="7814786" y="7967876"/>
                </a:cubicBezTo>
                <a:cubicBezTo>
                  <a:pt x="7812928" y="7968843"/>
                  <a:pt x="7809388" y="7969749"/>
                  <a:pt x="7804157" y="7970589"/>
                </a:cubicBezTo>
                <a:lnTo>
                  <a:pt x="7779360" y="7966531"/>
                </a:lnTo>
                <a:cubicBezTo>
                  <a:pt x="7789822" y="7964849"/>
                  <a:pt x="7800279" y="7963166"/>
                  <a:pt x="7810739" y="7961482"/>
                </a:cubicBezTo>
                <a:close/>
                <a:moveTo>
                  <a:pt x="7909436" y="7949623"/>
                </a:moveTo>
                <a:cubicBezTo>
                  <a:pt x="7912471" y="7951819"/>
                  <a:pt x="7911796" y="7955951"/>
                  <a:pt x="7907406" y="7962023"/>
                </a:cubicBezTo>
                <a:lnTo>
                  <a:pt x="7891716" y="7964548"/>
                </a:lnTo>
                <a:cubicBezTo>
                  <a:pt x="7885644" y="7960161"/>
                  <a:pt x="7886320" y="7956029"/>
                  <a:pt x="7893747" y="7952148"/>
                </a:cubicBezTo>
                <a:cubicBezTo>
                  <a:pt x="7901169" y="7948270"/>
                  <a:pt x="7906400" y="7947429"/>
                  <a:pt x="7909436" y="7949623"/>
                </a:cubicBezTo>
                <a:close/>
                <a:moveTo>
                  <a:pt x="7644999" y="7931816"/>
                </a:moveTo>
                <a:cubicBezTo>
                  <a:pt x="7633698" y="7928269"/>
                  <a:pt x="7625852" y="7929530"/>
                  <a:pt x="7621463" y="7935602"/>
                </a:cubicBezTo>
                <a:cubicBezTo>
                  <a:pt x="7621463" y="7935602"/>
                  <a:pt x="7624499" y="7937798"/>
                  <a:pt x="7630570" y="7942186"/>
                </a:cubicBezTo>
                <a:cubicBezTo>
                  <a:pt x="7636645" y="7946575"/>
                  <a:pt x="7639679" y="7948769"/>
                  <a:pt x="7639679" y="7948769"/>
                </a:cubicBezTo>
                <a:lnTo>
                  <a:pt x="7648787" y="7955351"/>
                </a:lnTo>
                <a:cubicBezTo>
                  <a:pt x="7657562" y="7943207"/>
                  <a:pt x="7656301" y="7935363"/>
                  <a:pt x="7644999" y="7931816"/>
                </a:cubicBezTo>
                <a:close/>
                <a:moveTo>
                  <a:pt x="7996497" y="7915493"/>
                </a:moveTo>
                <a:lnTo>
                  <a:pt x="8020717" y="7919457"/>
                </a:lnTo>
                <a:lnTo>
                  <a:pt x="8026337" y="7943163"/>
                </a:lnTo>
                <a:lnTo>
                  <a:pt x="8026439" y="7943465"/>
                </a:lnTo>
                <a:lnTo>
                  <a:pt x="8010656" y="7953458"/>
                </a:lnTo>
                <a:cubicBezTo>
                  <a:pt x="7989737" y="7956824"/>
                  <a:pt x="7982823" y="7947206"/>
                  <a:pt x="7989915" y="7924602"/>
                </a:cubicBezTo>
                <a:cubicBezTo>
                  <a:pt x="7989915" y="7924602"/>
                  <a:pt x="7992109" y="7921565"/>
                  <a:pt x="7996497" y="7915493"/>
                </a:cubicBezTo>
                <a:close/>
                <a:moveTo>
                  <a:pt x="7948930" y="7894980"/>
                </a:moveTo>
                <a:cubicBezTo>
                  <a:pt x="7951967" y="7897172"/>
                  <a:pt x="7953229" y="7905017"/>
                  <a:pt x="7952717" y="7918513"/>
                </a:cubicBezTo>
                <a:cubicBezTo>
                  <a:pt x="7952465" y="7925262"/>
                  <a:pt x="7951512" y="7929774"/>
                  <a:pt x="7949868" y="7932050"/>
                </a:cubicBezTo>
                <a:cubicBezTo>
                  <a:pt x="7948222" y="7934329"/>
                  <a:pt x="7945881" y="7934371"/>
                  <a:pt x="7942846" y="7932175"/>
                </a:cubicBezTo>
                <a:lnTo>
                  <a:pt x="7927156" y="7934700"/>
                </a:lnTo>
                <a:cubicBezTo>
                  <a:pt x="7935931" y="7922559"/>
                  <a:pt x="7937287" y="7914291"/>
                  <a:pt x="7931213" y="7909901"/>
                </a:cubicBezTo>
                <a:cubicBezTo>
                  <a:pt x="7925138" y="7905513"/>
                  <a:pt x="7925818" y="7901381"/>
                  <a:pt x="7933241" y="7897503"/>
                </a:cubicBezTo>
                <a:cubicBezTo>
                  <a:pt x="7940665" y="7893627"/>
                  <a:pt x="7945896" y="7892785"/>
                  <a:pt x="7948930" y="7894980"/>
                </a:cubicBezTo>
                <a:close/>
                <a:moveTo>
                  <a:pt x="7639226" y="7795923"/>
                </a:moveTo>
                <a:cubicBezTo>
                  <a:pt x="7633155" y="7791535"/>
                  <a:pt x="7628476" y="7791618"/>
                  <a:pt x="7625184" y="7796171"/>
                </a:cubicBezTo>
                <a:lnTo>
                  <a:pt x="7621126" y="7815431"/>
                </a:lnTo>
                <a:lnTo>
                  <a:pt x="7621407" y="7815902"/>
                </a:lnTo>
                <a:lnTo>
                  <a:pt x="7620842" y="7816781"/>
                </a:lnTo>
                <a:lnTo>
                  <a:pt x="7619478" y="7823246"/>
                </a:lnTo>
                <a:cubicBezTo>
                  <a:pt x="7621162" y="7833708"/>
                  <a:pt x="7622005" y="7838936"/>
                  <a:pt x="7622005" y="7838936"/>
                </a:cubicBezTo>
                <a:cubicBezTo>
                  <a:pt x="7622005" y="7838936"/>
                  <a:pt x="7627231" y="7838095"/>
                  <a:pt x="7637695" y="7836411"/>
                </a:cubicBezTo>
                <a:cubicBezTo>
                  <a:pt x="7637695" y="7836411"/>
                  <a:pt x="7637274" y="7833797"/>
                  <a:pt x="7636431" y="7828567"/>
                </a:cubicBezTo>
                <a:cubicBezTo>
                  <a:pt x="7635590" y="7823339"/>
                  <a:pt x="7637364" y="7817687"/>
                  <a:pt x="7641751" y="7811615"/>
                </a:cubicBezTo>
                <a:cubicBezTo>
                  <a:pt x="7640070" y="7801154"/>
                  <a:pt x="7639226" y="7795923"/>
                  <a:pt x="7639226" y="7795923"/>
                </a:cubicBezTo>
                <a:close/>
                <a:moveTo>
                  <a:pt x="7721736" y="7758501"/>
                </a:moveTo>
                <a:lnTo>
                  <a:pt x="7708574" y="7776714"/>
                </a:lnTo>
                <a:cubicBezTo>
                  <a:pt x="7699794" y="7788860"/>
                  <a:pt x="7688825" y="7804038"/>
                  <a:pt x="7675659" y="7822254"/>
                </a:cubicBezTo>
                <a:cubicBezTo>
                  <a:pt x="7671269" y="7828327"/>
                  <a:pt x="7666881" y="7834398"/>
                  <a:pt x="7662493" y="7840470"/>
                </a:cubicBezTo>
                <a:cubicBezTo>
                  <a:pt x="7658106" y="7846541"/>
                  <a:pt x="7655910" y="7849578"/>
                  <a:pt x="7655910" y="7849578"/>
                </a:cubicBezTo>
                <a:cubicBezTo>
                  <a:pt x="7655910" y="7849578"/>
                  <a:pt x="7653717" y="7852612"/>
                  <a:pt x="7649327" y="7858685"/>
                </a:cubicBezTo>
                <a:lnTo>
                  <a:pt x="7674125" y="7862741"/>
                </a:lnTo>
                <a:cubicBezTo>
                  <a:pt x="7682902" y="7850599"/>
                  <a:pt x="7691679" y="7838454"/>
                  <a:pt x="7700456" y="7826313"/>
                </a:cubicBezTo>
                <a:cubicBezTo>
                  <a:pt x="7709232" y="7814170"/>
                  <a:pt x="7718850" y="7807256"/>
                  <a:pt x="7729311" y="7805573"/>
                </a:cubicBezTo>
                <a:cubicBezTo>
                  <a:pt x="7729311" y="7805573"/>
                  <a:pt x="7731505" y="7802537"/>
                  <a:pt x="7735895" y="7796462"/>
                </a:cubicBezTo>
                <a:lnTo>
                  <a:pt x="7720205" y="7798989"/>
                </a:lnTo>
                <a:lnTo>
                  <a:pt x="7717682" y="7783297"/>
                </a:lnTo>
                <a:close/>
                <a:moveTo>
                  <a:pt x="7975307" y="7733793"/>
                </a:moveTo>
                <a:lnTo>
                  <a:pt x="7977831" y="7749484"/>
                </a:lnTo>
                <a:cubicBezTo>
                  <a:pt x="7973444" y="7755556"/>
                  <a:pt x="7968214" y="7756395"/>
                  <a:pt x="7962142" y="7752009"/>
                </a:cubicBezTo>
                <a:cubicBezTo>
                  <a:pt x="7962142" y="7752009"/>
                  <a:pt x="7964335" y="7748973"/>
                  <a:pt x="7968725" y="7742901"/>
                </a:cubicBezTo>
                <a:cubicBezTo>
                  <a:pt x="7973115" y="7736827"/>
                  <a:pt x="7975307" y="7733793"/>
                  <a:pt x="7975307" y="7733793"/>
                </a:cubicBezTo>
                <a:close/>
                <a:moveTo>
                  <a:pt x="7945457" y="7698352"/>
                </a:moveTo>
                <a:cubicBezTo>
                  <a:pt x="7945457" y="7698352"/>
                  <a:pt x="7948495" y="7700548"/>
                  <a:pt x="7954567" y="7704936"/>
                </a:cubicBezTo>
                <a:cubicBezTo>
                  <a:pt x="7950177" y="7711009"/>
                  <a:pt x="7947562" y="7711430"/>
                  <a:pt x="7946721" y="7706200"/>
                </a:cubicBezTo>
                <a:cubicBezTo>
                  <a:pt x="7945881" y="7700971"/>
                  <a:pt x="7945457" y="7698352"/>
                  <a:pt x="7945457" y="7698352"/>
                </a:cubicBezTo>
                <a:close/>
                <a:moveTo>
                  <a:pt x="7650904" y="7693440"/>
                </a:moveTo>
                <a:cubicBezTo>
                  <a:pt x="7647870" y="7691244"/>
                  <a:pt x="7645253" y="7691667"/>
                  <a:pt x="7643060" y="7694702"/>
                </a:cubicBezTo>
                <a:cubicBezTo>
                  <a:pt x="7640865" y="7697738"/>
                  <a:pt x="7642805" y="7701450"/>
                  <a:pt x="7648877" y="7705840"/>
                </a:cubicBezTo>
                <a:cubicBezTo>
                  <a:pt x="7653266" y="7699767"/>
                  <a:pt x="7653941" y="7695634"/>
                  <a:pt x="7650904" y="7693440"/>
                </a:cubicBezTo>
                <a:close/>
                <a:moveTo>
                  <a:pt x="7656226" y="7676487"/>
                </a:moveTo>
                <a:cubicBezTo>
                  <a:pt x="7654030" y="7679521"/>
                  <a:pt x="7654453" y="7682138"/>
                  <a:pt x="7657488" y="7684334"/>
                </a:cubicBezTo>
                <a:cubicBezTo>
                  <a:pt x="7660522" y="7686528"/>
                  <a:pt x="7664235" y="7684589"/>
                  <a:pt x="7668625" y="7678517"/>
                </a:cubicBezTo>
                <a:cubicBezTo>
                  <a:pt x="7662553" y="7674127"/>
                  <a:pt x="7658418" y="7673452"/>
                  <a:pt x="7656226" y="7676487"/>
                </a:cubicBezTo>
                <a:close/>
                <a:moveTo>
                  <a:pt x="7587275" y="7654383"/>
                </a:moveTo>
                <a:cubicBezTo>
                  <a:pt x="7586516" y="7653835"/>
                  <a:pt x="7584281" y="7654529"/>
                  <a:pt x="7580570" y="7656469"/>
                </a:cubicBezTo>
                <a:cubicBezTo>
                  <a:pt x="7573145" y="7660349"/>
                  <a:pt x="7564205" y="7663127"/>
                  <a:pt x="7553741" y="7664809"/>
                </a:cubicBezTo>
                <a:lnTo>
                  <a:pt x="7562850" y="7671394"/>
                </a:lnTo>
                <a:cubicBezTo>
                  <a:pt x="7573312" y="7669708"/>
                  <a:pt x="7580733" y="7665833"/>
                  <a:pt x="7585123" y="7659760"/>
                </a:cubicBezTo>
                <a:cubicBezTo>
                  <a:pt x="7587317" y="7656725"/>
                  <a:pt x="7588034" y="7654932"/>
                  <a:pt x="7587275" y="7654383"/>
                </a:cubicBezTo>
                <a:close/>
                <a:moveTo>
                  <a:pt x="7637201" y="7653006"/>
                </a:moveTo>
                <a:lnTo>
                  <a:pt x="7634711" y="7662783"/>
                </a:lnTo>
                <a:lnTo>
                  <a:pt x="7638012" y="7663323"/>
                </a:lnTo>
                <a:cubicBezTo>
                  <a:pt x="7640205" y="7660287"/>
                  <a:pt x="7642399" y="7657251"/>
                  <a:pt x="7644593" y="7654214"/>
                </a:cubicBezTo>
                <a:close/>
                <a:moveTo>
                  <a:pt x="7468751" y="7637703"/>
                </a:moveTo>
                <a:lnTo>
                  <a:pt x="7453223" y="7641084"/>
                </a:lnTo>
                <a:lnTo>
                  <a:pt x="7445429" y="7653218"/>
                </a:lnTo>
                <a:lnTo>
                  <a:pt x="7445692" y="7656040"/>
                </a:lnTo>
                <a:cubicBezTo>
                  <a:pt x="7448049" y="7662369"/>
                  <a:pt x="7451844" y="7665111"/>
                  <a:pt x="7457075" y="7664269"/>
                </a:cubicBezTo>
                <a:lnTo>
                  <a:pt x="7458038" y="7663198"/>
                </a:lnTo>
                <a:lnTo>
                  <a:pt x="7456604" y="7656612"/>
                </a:lnTo>
                <a:cubicBezTo>
                  <a:pt x="7460652" y="7650309"/>
                  <a:pt x="7463689" y="7645583"/>
                  <a:pt x="7465714" y="7642429"/>
                </a:cubicBezTo>
                <a:cubicBezTo>
                  <a:pt x="7467738" y="7639279"/>
                  <a:pt x="7468751" y="7637703"/>
                  <a:pt x="7468751" y="7637703"/>
                </a:cubicBezTo>
                <a:close/>
                <a:moveTo>
                  <a:pt x="7902401" y="7630837"/>
                </a:moveTo>
                <a:cubicBezTo>
                  <a:pt x="7904806" y="7629108"/>
                  <a:pt x="7907526" y="7629341"/>
                  <a:pt x="7910561" y="7631535"/>
                </a:cubicBezTo>
                <a:lnTo>
                  <a:pt x="7897396" y="7649752"/>
                </a:lnTo>
                <a:cubicBezTo>
                  <a:pt x="7897396" y="7649752"/>
                  <a:pt x="7895201" y="7652786"/>
                  <a:pt x="7890813" y="7658858"/>
                </a:cubicBezTo>
                <a:cubicBezTo>
                  <a:pt x="7890813" y="7658858"/>
                  <a:pt x="7892587" y="7653204"/>
                  <a:pt x="7896133" y="7641905"/>
                </a:cubicBezTo>
                <a:cubicBezTo>
                  <a:pt x="7897907" y="7636255"/>
                  <a:pt x="7899997" y="7632565"/>
                  <a:pt x="7902401" y="7630837"/>
                </a:cubicBezTo>
                <a:close/>
                <a:moveTo>
                  <a:pt x="7450960" y="7615179"/>
                </a:moveTo>
                <a:lnTo>
                  <a:pt x="7446962" y="7620711"/>
                </a:lnTo>
                <a:lnTo>
                  <a:pt x="7449843" y="7625555"/>
                </a:lnTo>
                <a:close/>
                <a:moveTo>
                  <a:pt x="7862996" y="7611022"/>
                </a:moveTo>
                <a:cubicBezTo>
                  <a:pt x="7866030" y="7613215"/>
                  <a:pt x="7865354" y="7617348"/>
                  <a:pt x="7860965" y="7623418"/>
                </a:cubicBezTo>
                <a:cubicBezTo>
                  <a:pt x="7856574" y="7629492"/>
                  <a:pt x="7852865" y="7631431"/>
                  <a:pt x="7849830" y="7629237"/>
                </a:cubicBezTo>
                <a:cubicBezTo>
                  <a:pt x="7846794" y="7627044"/>
                  <a:pt x="7847471" y="7622910"/>
                  <a:pt x="7851859" y="7616839"/>
                </a:cubicBezTo>
                <a:cubicBezTo>
                  <a:pt x="7856248" y="7610764"/>
                  <a:pt x="7859960" y="7608826"/>
                  <a:pt x="7862996" y="7611022"/>
                </a:cubicBezTo>
                <a:close/>
                <a:moveTo>
                  <a:pt x="7963676" y="7598127"/>
                </a:moveTo>
                <a:lnTo>
                  <a:pt x="7964191" y="7609195"/>
                </a:lnTo>
                <a:lnTo>
                  <a:pt x="7959661" y="7611561"/>
                </a:lnTo>
                <a:cubicBezTo>
                  <a:pt x="7956626" y="7609368"/>
                  <a:pt x="7957302" y="7605237"/>
                  <a:pt x="7961691" y="7599164"/>
                </a:cubicBezTo>
                <a:close/>
                <a:moveTo>
                  <a:pt x="7878188" y="7580407"/>
                </a:moveTo>
                <a:cubicBezTo>
                  <a:pt x="7879031" y="7585638"/>
                  <a:pt x="7878354" y="7589770"/>
                  <a:pt x="7876160" y="7592807"/>
                </a:cubicBezTo>
                <a:cubicBezTo>
                  <a:pt x="7873966" y="7595841"/>
                  <a:pt x="7870256" y="7597781"/>
                  <a:pt x="7865023" y="7598622"/>
                </a:cubicBezTo>
                <a:lnTo>
                  <a:pt x="7871604" y="7589513"/>
                </a:lnTo>
                <a:close/>
                <a:moveTo>
                  <a:pt x="7837702" y="7578874"/>
                </a:moveTo>
                <a:cubicBezTo>
                  <a:pt x="7839386" y="7589335"/>
                  <a:pt x="7841068" y="7599793"/>
                  <a:pt x="7842750" y="7610255"/>
                </a:cubicBezTo>
                <a:lnTo>
                  <a:pt x="7833643" y="7603672"/>
                </a:lnTo>
                <a:cubicBezTo>
                  <a:pt x="7829254" y="7609744"/>
                  <a:pt x="7825541" y="7611682"/>
                  <a:pt x="7822505" y="7609486"/>
                </a:cubicBezTo>
                <a:cubicBezTo>
                  <a:pt x="7819472" y="7607293"/>
                  <a:pt x="7820147" y="7603163"/>
                  <a:pt x="7824535" y="7597089"/>
                </a:cubicBezTo>
                <a:close/>
                <a:moveTo>
                  <a:pt x="7450929" y="7562769"/>
                </a:moveTo>
                <a:lnTo>
                  <a:pt x="7447510" y="7572879"/>
                </a:lnTo>
                <a:lnTo>
                  <a:pt x="7457617" y="7567601"/>
                </a:lnTo>
                <a:close/>
                <a:moveTo>
                  <a:pt x="7805329" y="7527746"/>
                </a:moveTo>
                <a:lnTo>
                  <a:pt x="7807854" y="7543435"/>
                </a:lnTo>
                <a:lnTo>
                  <a:pt x="7792164" y="7545961"/>
                </a:lnTo>
                <a:close/>
                <a:moveTo>
                  <a:pt x="7868089" y="7517646"/>
                </a:moveTo>
                <a:cubicBezTo>
                  <a:pt x="7874162" y="7522035"/>
                  <a:pt x="7876100" y="7525748"/>
                  <a:pt x="7873907" y="7528782"/>
                </a:cubicBezTo>
                <a:cubicBezTo>
                  <a:pt x="7871713" y="7531817"/>
                  <a:pt x="7868421" y="7536372"/>
                  <a:pt x="7864034" y="7542443"/>
                </a:cubicBezTo>
                <a:lnTo>
                  <a:pt x="7854923" y="7535860"/>
                </a:lnTo>
                <a:cubicBezTo>
                  <a:pt x="7863700" y="7523719"/>
                  <a:pt x="7868089" y="7517646"/>
                  <a:pt x="7868089" y="7517646"/>
                </a:cubicBezTo>
                <a:close/>
                <a:moveTo>
                  <a:pt x="7771422" y="7517104"/>
                </a:moveTo>
                <a:cubicBezTo>
                  <a:pt x="7774459" y="7519298"/>
                  <a:pt x="7776081" y="7521050"/>
                  <a:pt x="7776293" y="7522358"/>
                </a:cubicBezTo>
                <a:cubicBezTo>
                  <a:pt x="7776501" y="7523666"/>
                  <a:pt x="7775300" y="7524528"/>
                  <a:pt x="7772685" y="7524949"/>
                </a:cubicBezTo>
                <a:cubicBezTo>
                  <a:pt x="7767455" y="7525792"/>
                  <a:pt x="7763321" y="7525115"/>
                  <a:pt x="7760285" y="7522923"/>
                </a:cubicBezTo>
                <a:cubicBezTo>
                  <a:pt x="7757250" y="7520727"/>
                  <a:pt x="7760962" y="7518788"/>
                  <a:pt x="7771422" y="7517104"/>
                </a:cubicBezTo>
                <a:close/>
                <a:moveTo>
                  <a:pt x="7542152" y="7481853"/>
                </a:moveTo>
                <a:lnTo>
                  <a:pt x="7540944" y="7483733"/>
                </a:lnTo>
                <a:lnTo>
                  <a:pt x="7543510" y="7485382"/>
                </a:lnTo>
                <a:close/>
                <a:moveTo>
                  <a:pt x="7526805" y="7474220"/>
                </a:moveTo>
                <a:lnTo>
                  <a:pt x="7511045" y="7474498"/>
                </a:lnTo>
                <a:cubicBezTo>
                  <a:pt x="7498390" y="7479217"/>
                  <a:pt x="7492906" y="7486805"/>
                  <a:pt x="7494588" y="7497267"/>
                </a:cubicBezTo>
                <a:lnTo>
                  <a:pt x="7488005" y="7506373"/>
                </a:lnTo>
                <a:lnTo>
                  <a:pt x="7478943" y="7499825"/>
                </a:lnTo>
                <a:lnTo>
                  <a:pt x="7473602" y="7510597"/>
                </a:lnTo>
                <a:cubicBezTo>
                  <a:pt x="7472143" y="7516336"/>
                  <a:pt x="7472987" y="7520218"/>
                  <a:pt x="7476137" y="7522243"/>
                </a:cubicBezTo>
                <a:lnTo>
                  <a:pt x="7482212" y="7512787"/>
                </a:lnTo>
                <a:cubicBezTo>
                  <a:pt x="7486260" y="7506485"/>
                  <a:pt x="7489413" y="7508510"/>
                  <a:pt x="7491667" y="7518860"/>
                </a:cubicBezTo>
                <a:cubicBezTo>
                  <a:pt x="7491667" y="7518860"/>
                  <a:pt x="7489642" y="7522014"/>
                  <a:pt x="7485594" y="7528317"/>
                </a:cubicBezTo>
                <a:cubicBezTo>
                  <a:pt x="7485594" y="7528317"/>
                  <a:pt x="7481993" y="7530455"/>
                  <a:pt x="7474793" y="7534733"/>
                </a:cubicBezTo>
                <a:lnTo>
                  <a:pt x="7466195" y="7544224"/>
                </a:lnTo>
                <a:lnTo>
                  <a:pt x="7478626" y="7548125"/>
                </a:lnTo>
                <a:cubicBezTo>
                  <a:pt x="7483857" y="7547284"/>
                  <a:pt x="7486474" y="7546861"/>
                  <a:pt x="7486474" y="7546861"/>
                </a:cubicBezTo>
                <a:lnTo>
                  <a:pt x="7493057" y="7537755"/>
                </a:lnTo>
                <a:cubicBezTo>
                  <a:pt x="7488668" y="7543827"/>
                  <a:pt x="7487992" y="7547958"/>
                  <a:pt x="7491026" y="7550153"/>
                </a:cubicBezTo>
                <a:cubicBezTo>
                  <a:pt x="7494064" y="7552349"/>
                  <a:pt x="7495580" y="7553444"/>
                  <a:pt x="7495580" y="7553444"/>
                </a:cubicBezTo>
                <a:lnTo>
                  <a:pt x="7504358" y="7541298"/>
                </a:lnTo>
                <a:lnTo>
                  <a:pt x="7504503" y="7540464"/>
                </a:lnTo>
                <a:cubicBezTo>
                  <a:pt x="7508093" y="7507152"/>
                  <a:pt x="7515062" y="7489369"/>
                  <a:pt x="7525416" y="7487116"/>
                </a:cubicBezTo>
                <a:close/>
                <a:moveTo>
                  <a:pt x="7804336" y="7471566"/>
                </a:moveTo>
                <a:cubicBezTo>
                  <a:pt x="7799947" y="7477639"/>
                  <a:pt x="7797751" y="7480675"/>
                  <a:pt x="7797751" y="7480675"/>
                </a:cubicBezTo>
                <a:cubicBezTo>
                  <a:pt x="7797751" y="7480675"/>
                  <a:pt x="7795559" y="7483709"/>
                  <a:pt x="7791169" y="7489781"/>
                </a:cubicBezTo>
                <a:lnTo>
                  <a:pt x="7788645" y="7474093"/>
                </a:lnTo>
                <a:close/>
                <a:moveTo>
                  <a:pt x="7916693" y="7469584"/>
                </a:moveTo>
                <a:lnTo>
                  <a:pt x="7919217" y="7485274"/>
                </a:lnTo>
                <a:cubicBezTo>
                  <a:pt x="7919217" y="7485274"/>
                  <a:pt x="7921411" y="7482237"/>
                  <a:pt x="7925799" y="7476166"/>
                </a:cubicBezTo>
                <a:cubicBezTo>
                  <a:pt x="7925799" y="7476166"/>
                  <a:pt x="7924282" y="7475068"/>
                  <a:pt x="7921246" y="7472874"/>
                </a:cubicBezTo>
                <a:cubicBezTo>
                  <a:pt x="7918210" y="7470680"/>
                  <a:pt x="7916693" y="7469584"/>
                  <a:pt x="7916693" y="7469584"/>
                </a:cubicBezTo>
                <a:close/>
                <a:moveTo>
                  <a:pt x="7506494" y="7435597"/>
                </a:moveTo>
                <a:lnTo>
                  <a:pt x="7502703" y="7447672"/>
                </a:lnTo>
                <a:cubicBezTo>
                  <a:pt x="7498315" y="7453742"/>
                  <a:pt x="7499156" y="7458972"/>
                  <a:pt x="7505230" y="7463362"/>
                </a:cubicBezTo>
                <a:cubicBezTo>
                  <a:pt x="7511302" y="7467750"/>
                  <a:pt x="7516532" y="7466908"/>
                  <a:pt x="7520918" y="7460837"/>
                </a:cubicBezTo>
                <a:lnTo>
                  <a:pt x="7523360" y="7459082"/>
                </a:lnTo>
                <a:lnTo>
                  <a:pt x="7518652" y="7456059"/>
                </a:lnTo>
                <a:close/>
                <a:moveTo>
                  <a:pt x="7940499" y="7417463"/>
                </a:moveTo>
                <a:cubicBezTo>
                  <a:pt x="7941342" y="7422693"/>
                  <a:pt x="7941213" y="7426066"/>
                  <a:pt x="7940115" y="7427584"/>
                </a:cubicBezTo>
                <a:cubicBezTo>
                  <a:pt x="7939018" y="7429105"/>
                  <a:pt x="7936953" y="7428765"/>
                  <a:pt x="7933916" y="7426571"/>
                </a:cubicBezTo>
                <a:cubicBezTo>
                  <a:pt x="7927844" y="7422181"/>
                  <a:pt x="7930038" y="7419145"/>
                  <a:pt x="7940499" y="7417463"/>
                </a:cubicBezTo>
                <a:close/>
                <a:moveTo>
                  <a:pt x="7740504" y="7413875"/>
                </a:moveTo>
                <a:lnTo>
                  <a:pt x="7740808" y="7414386"/>
                </a:lnTo>
                <a:cubicBezTo>
                  <a:pt x="7741439" y="7418309"/>
                  <a:pt x="7739666" y="7423958"/>
                  <a:pt x="7735489" y="7431338"/>
                </a:cubicBezTo>
                <a:lnTo>
                  <a:pt x="7734591" y="7432712"/>
                </a:lnTo>
                <a:close/>
                <a:moveTo>
                  <a:pt x="7854472" y="7383017"/>
                </a:moveTo>
                <a:lnTo>
                  <a:pt x="7875213" y="7411871"/>
                </a:lnTo>
                <a:cubicBezTo>
                  <a:pt x="7885674" y="7410189"/>
                  <a:pt x="7887611" y="7413901"/>
                  <a:pt x="7881029" y="7423008"/>
                </a:cubicBezTo>
                <a:cubicBezTo>
                  <a:pt x="7874448" y="7432116"/>
                  <a:pt x="7876385" y="7435829"/>
                  <a:pt x="7886847" y="7434144"/>
                </a:cubicBezTo>
                <a:cubicBezTo>
                  <a:pt x="7897306" y="7432460"/>
                  <a:pt x="7903211" y="7427487"/>
                  <a:pt x="7904564" y="7419221"/>
                </a:cubicBezTo>
                <a:cubicBezTo>
                  <a:pt x="7905920" y="7410955"/>
                  <a:pt x="7909628" y="7409016"/>
                  <a:pt x="7915700" y="7413404"/>
                </a:cubicBezTo>
                <a:cubicBezTo>
                  <a:pt x="7921773" y="7417794"/>
                  <a:pt x="7925650" y="7425216"/>
                  <a:pt x="7927334" y="7435677"/>
                </a:cubicBezTo>
                <a:lnTo>
                  <a:pt x="7936443" y="7442261"/>
                </a:lnTo>
                <a:lnTo>
                  <a:pt x="7929859" y="7451367"/>
                </a:lnTo>
                <a:lnTo>
                  <a:pt x="7905061" y="7447309"/>
                </a:lnTo>
                <a:lnTo>
                  <a:pt x="7880262" y="7443252"/>
                </a:lnTo>
                <a:lnTo>
                  <a:pt x="7907586" y="7463001"/>
                </a:lnTo>
                <a:cubicBezTo>
                  <a:pt x="7924117" y="7465706"/>
                  <a:pt x="7932384" y="7467057"/>
                  <a:pt x="7932384" y="7467057"/>
                </a:cubicBezTo>
                <a:lnTo>
                  <a:pt x="7941491" y="7473641"/>
                </a:lnTo>
                <a:lnTo>
                  <a:pt x="7957181" y="7471116"/>
                </a:lnTo>
                <a:lnTo>
                  <a:pt x="7957802" y="7471980"/>
                </a:lnTo>
                <a:lnTo>
                  <a:pt x="7959564" y="7509836"/>
                </a:lnTo>
                <a:lnTo>
                  <a:pt x="7949066" y="7520710"/>
                </a:lnTo>
                <a:cubicBezTo>
                  <a:pt x="7934217" y="7528463"/>
                  <a:pt x="7923758" y="7530150"/>
                  <a:pt x="7917686" y="7525760"/>
                </a:cubicBezTo>
                <a:lnTo>
                  <a:pt x="7908578" y="7519179"/>
                </a:lnTo>
                <a:lnTo>
                  <a:pt x="7915161" y="7510072"/>
                </a:lnTo>
                <a:lnTo>
                  <a:pt x="7890363" y="7506014"/>
                </a:lnTo>
                <a:lnTo>
                  <a:pt x="7887838" y="7490322"/>
                </a:lnTo>
                <a:cubicBezTo>
                  <a:pt x="7893912" y="7494712"/>
                  <a:pt x="7898043" y="7495387"/>
                  <a:pt x="7900238" y="7492352"/>
                </a:cubicBezTo>
                <a:cubicBezTo>
                  <a:pt x="7902430" y="7489316"/>
                  <a:pt x="7900491" y="7485606"/>
                  <a:pt x="7894421" y="7481216"/>
                </a:cubicBezTo>
                <a:cubicBezTo>
                  <a:pt x="7888348" y="7476826"/>
                  <a:pt x="7887506" y="7471598"/>
                  <a:pt x="7891896" y="7465526"/>
                </a:cubicBezTo>
                <a:cubicBezTo>
                  <a:pt x="7896284" y="7459454"/>
                  <a:pt x="7890212" y="7455064"/>
                  <a:pt x="7873681" y="7452358"/>
                </a:cubicBezTo>
                <a:cubicBezTo>
                  <a:pt x="7867608" y="7447971"/>
                  <a:pt x="7865414" y="7451006"/>
                  <a:pt x="7867096" y="7461468"/>
                </a:cubicBezTo>
                <a:lnTo>
                  <a:pt x="7872148" y="7492847"/>
                </a:lnTo>
                <a:cubicBezTo>
                  <a:pt x="7861687" y="7494532"/>
                  <a:pt x="7854938" y="7494276"/>
                  <a:pt x="7851903" y="7492081"/>
                </a:cubicBezTo>
                <a:cubicBezTo>
                  <a:pt x="7848869" y="7489889"/>
                  <a:pt x="7849543" y="7485755"/>
                  <a:pt x="7853931" y="7479682"/>
                </a:cubicBezTo>
                <a:lnTo>
                  <a:pt x="7844825" y="7473099"/>
                </a:lnTo>
                <a:cubicBezTo>
                  <a:pt x="7844825" y="7473099"/>
                  <a:pt x="7842631" y="7476136"/>
                  <a:pt x="7838242" y="7482208"/>
                </a:cubicBezTo>
                <a:cubicBezTo>
                  <a:pt x="7833854" y="7488280"/>
                  <a:pt x="7831660" y="7491316"/>
                  <a:pt x="7831660" y="7491316"/>
                </a:cubicBezTo>
                <a:cubicBezTo>
                  <a:pt x="7831660" y="7491316"/>
                  <a:pt x="7832080" y="7493931"/>
                  <a:pt x="7832921" y="7499159"/>
                </a:cubicBezTo>
                <a:cubicBezTo>
                  <a:pt x="7833762" y="7504387"/>
                  <a:pt x="7831989" y="7510041"/>
                  <a:pt x="7827601" y="7516112"/>
                </a:cubicBezTo>
                <a:lnTo>
                  <a:pt x="7829133" y="7475624"/>
                </a:lnTo>
                <a:cubicBezTo>
                  <a:pt x="7831838" y="7459093"/>
                  <a:pt x="7830157" y="7448632"/>
                  <a:pt x="7824084" y="7444244"/>
                </a:cubicBezTo>
                <a:cubicBezTo>
                  <a:pt x="7818011" y="7439855"/>
                  <a:pt x="7814977" y="7437661"/>
                  <a:pt x="7814977" y="7437661"/>
                </a:cubicBezTo>
                <a:cubicBezTo>
                  <a:pt x="7819364" y="7431589"/>
                  <a:pt x="7828141" y="7419446"/>
                  <a:pt x="7841308" y="7401229"/>
                </a:cubicBezTo>
                <a:close/>
                <a:moveTo>
                  <a:pt x="7813985" y="7381483"/>
                </a:moveTo>
                <a:cubicBezTo>
                  <a:pt x="7813985" y="7381483"/>
                  <a:pt x="7814405" y="7384098"/>
                  <a:pt x="7815248" y="7389328"/>
                </a:cubicBezTo>
                <a:cubicBezTo>
                  <a:pt x="7816090" y="7394556"/>
                  <a:pt x="7816510" y="7397173"/>
                  <a:pt x="7816510" y="7397173"/>
                </a:cubicBezTo>
                <a:cubicBezTo>
                  <a:pt x="7812120" y="7403245"/>
                  <a:pt x="7806892" y="7404086"/>
                  <a:pt x="7800820" y="7399698"/>
                </a:cubicBezTo>
                <a:cubicBezTo>
                  <a:pt x="7794748" y="7395310"/>
                  <a:pt x="7793905" y="7390080"/>
                  <a:pt x="7798294" y="7384008"/>
                </a:cubicBezTo>
                <a:cubicBezTo>
                  <a:pt x="7808756" y="7382326"/>
                  <a:pt x="7813985" y="7381483"/>
                  <a:pt x="7813985" y="7381483"/>
                </a:cubicBezTo>
                <a:close/>
                <a:moveTo>
                  <a:pt x="7957722" y="7374449"/>
                </a:moveTo>
                <a:cubicBezTo>
                  <a:pt x="7960759" y="7376644"/>
                  <a:pt x="7961180" y="7379259"/>
                  <a:pt x="7958984" y="7382295"/>
                </a:cubicBezTo>
                <a:cubicBezTo>
                  <a:pt x="7956790" y="7385331"/>
                  <a:pt x="7951982" y="7388787"/>
                  <a:pt x="7944558" y="7392664"/>
                </a:cubicBezTo>
                <a:lnTo>
                  <a:pt x="7951141" y="7383558"/>
                </a:lnTo>
                <a:cubicBezTo>
                  <a:pt x="7955529" y="7377486"/>
                  <a:pt x="7957722" y="7374449"/>
                  <a:pt x="7957722" y="7374449"/>
                </a:cubicBezTo>
                <a:close/>
                <a:moveTo>
                  <a:pt x="7892438" y="7368858"/>
                </a:moveTo>
                <a:cubicBezTo>
                  <a:pt x="7892438" y="7368858"/>
                  <a:pt x="7893277" y="7374089"/>
                  <a:pt x="7894961" y="7384550"/>
                </a:cubicBezTo>
                <a:cubicBezTo>
                  <a:pt x="7896645" y="7395009"/>
                  <a:pt x="7897486" y="7400239"/>
                  <a:pt x="7897486" y="7400239"/>
                </a:cubicBezTo>
                <a:cubicBezTo>
                  <a:pt x="7897486" y="7400239"/>
                  <a:pt x="7894451" y="7398046"/>
                  <a:pt x="7888379" y="7393656"/>
                </a:cubicBezTo>
                <a:cubicBezTo>
                  <a:pt x="7871846" y="7390953"/>
                  <a:pt x="7865774" y="7386563"/>
                  <a:pt x="7870162" y="7380491"/>
                </a:cubicBezTo>
                <a:cubicBezTo>
                  <a:pt x="7868480" y="7370030"/>
                  <a:pt x="7875903" y="7366155"/>
                  <a:pt x="7892438" y="7368858"/>
                </a:cubicBezTo>
                <a:close/>
                <a:moveTo>
                  <a:pt x="7687470" y="7345503"/>
                </a:moveTo>
                <a:cubicBezTo>
                  <a:pt x="7693542" y="7349893"/>
                  <a:pt x="7696578" y="7352087"/>
                  <a:pt x="7696578" y="7352087"/>
                </a:cubicBezTo>
                <a:cubicBezTo>
                  <a:pt x="7696578" y="7352087"/>
                  <a:pt x="7694385" y="7355122"/>
                  <a:pt x="7689997" y="7361194"/>
                </a:cubicBezTo>
                <a:cubicBezTo>
                  <a:pt x="7688642" y="7369459"/>
                  <a:pt x="7686868" y="7375110"/>
                  <a:pt x="7684673" y="7378147"/>
                </a:cubicBezTo>
                <a:cubicBezTo>
                  <a:pt x="7682479" y="7381181"/>
                  <a:pt x="7679865" y="7381602"/>
                  <a:pt x="7676831" y="7379408"/>
                </a:cubicBezTo>
                <a:close/>
                <a:moveTo>
                  <a:pt x="7840316" y="7345053"/>
                </a:moveTo>
                <a:cubicBezTo>
                  <a:pt x="7846387" y="7349441"/>
                  <a:pt x="7847229" y="7354669"/>
                  <a:pt x="7842841" y="7360743"/>
                </a:cubicBezTo>
                <a:lnTo>
                  <a:pt x="7833733" y="7354160"/>
                </a:lnTo>
                <a:close/>
                <a:moveTo>
                  <a:pt x="7917775" y="7276250"/>
                </a:moveTo>
                <a:cubicBezTo>
                  <a:pt x="7913388" y="7282321"/>
                  <a:pt x="7908998" y="7288393"/>
                  <a:pt x="7904609" y="7294467"/>
                </a:cubicBezTo>
                <a:cubicBezTo>
                  <a:pt x="7900221" y="7300537"/>
                  <a:pt x="7898028" y="7303573"/>
                  <a:pt x="7898028" y="7303573"/>
                </a:cubicBezTo>
                <a:lnTo>
                  <a:pt x="7902083" y="7278775"/>
                </a:lnTo>
                <a:close/>
                <a:moveTo>
                  <a:pt x="7681428" y="7257944"/>
                </a:moveTo>
                <a:lnTo>
                  <a:pt x="7652573" y="7278686"/>
                </a:lnTo>
                <a:cubicBezTo>
                  <a:pt x="7643796" y="7290827"/>
                  <a:pt x="7634178" y="7297742"/>
                  <a:pt x="7623717" y="7299424"/>
                </a:cubicBezTo>
                <a:lnTo>
                  <a:pt x="7659155" y="7269577"/>
                </a:lnTo>
                <a:close/>
                <a:moveTo>
                  <a:pt x="7800369" y="7246854"/>
                </a:moveTo>
                <a:lnTo>
                  <a:pt x="7802893" y="7262542"/>
                </a:lnTo>
                <a:cubicBezTo>
                  <a:pt x="7802893" y="7262542"/>
                  <a:pt x="7801374" y="7261445"/>
                  <a:pt x="7798340" y="7259252"/>
                </a:cubicBezTo>
                <a:cubicBezTo>
                  <a:pt x="7795304" y="7257058"/>
                  <a:pt x="7791592" y="7258997"/>
                  <a:pt x="7787203" y="7265069"/>
                </a:cubicBezTo>
                <a:cubicBezTo>
                  <a:pt x="7785009" y="7268104"/>
                  <a:pt x="7783153" y="7269072"/>
                  <a:pt x="7781635" y="7267976"/>
                </a:cubicBezTo>
                <a:cubicBezTo>
                  <a:pt x="7780116" y="7266880"/>
                  <a:pt x="7778938" y="7263716"/>
                  <a:pt x="7778096" y="7258485"/>
                </a:cubicBezTo>
                <a:lnTo>
                  <a:pt x="7784677" y="7249376"/>
                </a:lnTo>
                <a:cubicBezTo>
                  <a:pt x="7789065" y="7243307"/>
                  <a:pt x="7794295" y="7242465"/>
                  <a:pt x="7800369" y="7246854"/>
                </a:cubicBezTo>
                <a:close/>
                <a:moveTo>
                  <a:pt x="7541749" y="7240181"/>
                </a:moveTo>
                <a:cubicBezTo>
                  <a:pt x="7547821" y="7244569"/>
                  <a:pt x="7550857" y="7246762"/>
                  <a:pt x="7550857" y="7246762"/>
                </a:cubicBezTo>
                <a:cubicBezTo>
                  <a:pt x="7550857" y="7246762"/>
                  <a:pt x="7548662" y="7249799"/>
                  <a:pt x="7544274" y="7255869"/>
                </a:cubicBezTo>
                <a:lnTo>
                  <a:pt x="7535166" y="7249287"/>
                </a:lnTo>
                <a:cubicBezTo>
                  <a:pt x="7539555" y="7243216"/>
                  <a:pt x="7541749" y="7240181"/>
                  <a:pt x="7541749" y="7240181"/>
                </a:cubicBezTo>
                <a:close/>
                <a:moveTo>
                  <a:pt x="7515786" y="7218814"/>
                </a:moveTo>
                <a:cubicBezTo>
                  <a:pt x="7510328" y="7218647"/>
                  <a:pt x="7505293" y="7220421"/>
                  <a:pt x="7500681" y="7224137"/>
                </a:cubicBezTo>
                <a:lnTo>
                  <a:pt x="7499090" y="7227346"/>
                </a:lnTo>
                <a:lnTo>
                  <a:pt x="7507845" y="7229539"/>
                </a:lnTo>
                <a:cubicBezTo>
                  <a:pt x="7507845" y="7229539"/>
                  <a:pt x="7505650" y="7232577"/>
                  <a:pt x="7501261" y="7238648"/>
                </a:cubicBezTo>
                <a:cubicBezTo>
                  <a:pt x="7496873" y="7244718"/>
                  <a:pt x="7494679" y="7247755"/>
                  <a:pt x="7494679" y="7247755"/>
                </a:cubicBezTo>
                <a:lnTo>
                  <a:pt x="7490476" y="7244718"/>
                </a:lnTo>
                <a:lnTo>
                  <a:pt x="7478078" y="7269720"/>
                </a:lnTo>
                <a:lnTo>
                  <a:pt x="7472693" y="7319686"/>
                </a:lnTo>
                <a:cubicBezTo>
                  <a:pt x="7474947" y="7330039"/>
                  <a:pt x="7476639" y="7337803"/>
                  <a:pt x="7477764" y="7342978"/>
                </a:cubicBezTo>
                <a:lnTo>
                  <a:pt x="7475577" y="7351570"/>
                </a:lnTo>
                <a:lnTo>
                  <a:pt x="7487554" y="7353531"/>
                </a:lnTo>
                <a:lnTo>
                  <a:pt x="7491611" y="7328731"/>
                </a:lnTo>
                <a:cubicBezTo>
                  <a:pt x="7485539" y="7324344"/>
                  <a:pt x="7486894" y="7316076"/>
                  <a:pt x="7495671" y="7303935"/>
                </a:cubicBezTo>
                <a:lnTo>
                  <a:pt x="7517942" y="7292301"/>
                </a:lnTo>
                <a:cubicBezTo>
                  <a:pt x="7517942" y="7292301"/>
                  <a:pt x="7516846" y="7293817"/>
                  <a:pt x="7514651" y="7296856"/>
                </a:cubicBezTo>
                <a:cubicBezTo>
                  <a:pt x="7512457" y="7299889"/>
                  <a:pt x="7509165" y="7304445"/>
                  <a:pt x="7504777" y="7310516"/>
                </a:cubicBezTo>
                <a:cubicBezTo>
                  <a:pt x="7500388" y="7316588"/>
                  <a:pt x="7500554" y="7325950"/>
                  <a:pt x="7505272" y="7338606"/>
                </a:cubicBezTo>
                <a:lnTo>
                  <a:pt x="7513220" y="7344350"/>
                </a:lnTo>
                <a:lnTo>
                  <a:pt x="7544260" y="7312233"/>
                </a:lnTo>
                <a:cubicBezTo>
                  <a:pt x="7560457" y="7287020"/>
                  <a:pt x="7564276" y="7267215"/>
                  <a:pt x="7555719" y="7252814"/>
                </a:cubicBezTo>
                <a:cubicBezTo>
                  <a:pt x="7553465" y="7242461"/>
                  <a:pt x="7550762" y="7236274"/>
                  <a:pt x="7547608" y="7234249"/>
                </a:cubicBezTo>
                <a:cubicBezTo>
                  <a:pt x="7544458" y="7232224"/>
                  <a:pt x="7539730" y="7229187"/>
                  <a:pt x="7533427" y="7225138"/>
                </a:cubicBezTo>
                <a:cubicBezTo>
                  <a:pt x="7527124" y="7221089"/>
                  <a:pt x="7521243" y="7218981"/>
                  <a:pt x="7515786" y="7218814"/>
                </a:cubicBezTo>
                <a:close/>
                <a:moveTo>
                  <a:pt x="7961960" y="7200728"/>
                </a:moveTo>
                <a:cubicBezTo>
                  <a:pt x="7964575" y="7200308"/>
                  <a:pt x="7965206" y="7204231"/>
                  <a:pt x="7963855" y="7212497"/>
                </a:cubicBezTo>
                <a:lnTo>
                  <a:pt x="7971540" y="7218053"/>
                </a:lnTo>
                <a:lnTo>
                  <a:pt x="7964407" y="7268731"/>
                </a:lnTo>
                <a:lnTo>
                  <a:pt x="7963630" y="7285466"/>
                </a:lnTo>
                <a:lnTo>
                  <a:pt x="7949652" y="7299290"/>
                </a:lnTo>
                <a:cubicBezTo>
                  <a:pt x="7942227" y="7303166"/>
                  <a:pt x="7935479" y="7302913"/>
                  <a:pt x="7929407" y="7298523"/>
                </a:cubicBezTo>
                <a:lnTo>
                  <a:pt x="7949157" y="7271199"/>
                </a:lnTo>
                <a:lnTo>
                  <a:pt x="7962319" y="7252985"/>
                </a:lnTo>
                <a:cubicBezTo>
                  <a:pt x="7960638" y="7242523"/>
                  <a:pt x="7955407" y="7243367"/>
                  <a:pt x="7946632" y="7255510"/>
                </a:cubicBezTo>
                <a:lnTo>
                  <a:pt x="7934998" y="7233237"/>
                </a:lnTo>
                <a:cubicBezTo>
                  <a:pt x="7939388" y="7227163"/>
                  <a:pt x="7943774" y="7221093"/>
                  <a:pt x="7948163" y="7215022"/>
                </a:cubicBezTo>
                <a:cubicBezTo>
                  <a:pt x="7954746" y="7205914"/>
                  <a:pt x="7959345" y="7201149"/>
                  <a:pt x="7961960" y="7200728"/>
                </a:cubicBezTo>
                <a:close/>
                <a:moveTo>
                  <a:pt x="7771557" y="7142835"/>
                </a:moveTo>
                <a:cubicBezTo>
                  <a:pt x="7774594" y="7145029"/>
                  <a:pt x="7775015" y="7147646"/>
                  <a:pt x="7772819" y="7150682"/>
                </a:cubicBezTo>
                <a:cubicBezTo>
                  <a:pt x="7770627" y="7153717"/>
                  <a:pt x="7766495" y="7153040"/>
                  <a:pt x="7760423" y="7148652"/>
                </a:cubicBezTo>
                <a:cubicBezTo>
                  <a:pt x="7764811" y="7142581"/>
                  <a:pt x="7768523" y="7140644"/>
                  <a:pt x="7771557" y="7142835"/>
                </a:cubicBezTo>
                <a:close/>
                <a:moveTo>
                  <a:pt x="7710826" y="7140538"/>
                </a:moveTo>
                <a:cubicBezTo>
                  <a:pt x="7716898" y="7144926"/>
                  <a:pt x="7726005" y="7151509"/>
                  <a:pt x="7738148" y="7160286"/>
                </a:cubicBezTo>
                <a:lnTo>
                  <a:pt x="7749967" y="7166766"/>
                </a:lnTo>
                <a:lnTo>
                  <a:pt x="7753517" y="7152817"/>
                </a:lnTo>
                <a:cubicBezTo>
                  <a:pt x="7758692" y="7151690"/>
                  <a:pt x="7762461" y="7151884"/>
                  <a:pt x="7764826" y="7153403"/>
                </a:cubicBezTo>
                <a:cubicBezTo>
                  <a:pt x="7767190" y="7154922"/>
                  <a:pt x="7768147" y="7157764"/>
                  <a:pt x="7767698" y="7161927"/>
                </a:cubicBezTo>
                <a:lnTo>
                  <a:pt x="7766515" y="7163770"/>
                </a:lnTo>
                <a:lnTo>
                  <a:pt x="7770791" y="7163081"/>
                </a:lnTo>
                <a:cubicBezTo>
                  <a:pt x="7776022" y="7162239"/>
                  <a:pt x="7778636" y="7161819"/>
                  <a:pt x="7778636" y="7161819"/>
                </a:cubicBezTo>
                <a:lnTo>
                  <a:pt x="7774579" y="7186618"/>
                </a:lnTo>
                <a:cubicBezTo>
                  <a:pt x="7776262" y="7197079"/>
                  <a:pt x="7774909" y="7205342"/>
                  <a:pt x="7770522" y="7211414"/>
                </a:cubicBezTo>
                <a:cubicBezTo>
                  <a:pt x="7766132" y="7217486"/>
                  <a:pt x="7766974" y="7222716"/>
                  <a:pt x="7773046" y="7227104"/>
                </a:cubicBezTo>
                <a:cubicBezTo>
                  <a:pt x="7771693" y="7235371"/>
                  <a:pt x="7769370" y="7241781"/>
                  <a:pt x="7766080" y="7246334"/>
                </a:cubicBezTo>
                <a:cubicBezTo>
                  <a:pt x="7762789" y="7250887"/>
                  <a:pt x="7758529" y="7253583"/>
                  <a:pt x="7753298" y="7254427"/>
                </a:cubicBezTo>
                <a:cubicBezTo>
                  <a:pt x="7742837" y="7256109"/>
                  <a:pt x="7731536" y="7252565"/>
                  <a:pt x="7719391" y="7243787"/>
                </a:cubicBezTo>
                <a:cubicBezTo>
                  <a:pt x="7713320" y="7239398"/>
                  <a:pt x="7707250" y="7235010"/>
                  <a:pt x="7701177" y="7230621"/>
                </a:cubicBezTo>
                <a:cubicBezTo>
                  <a:pt x="7696788" y="7236694"/>
                  <a:pt x="7693076" y="7238633"/>
                  <a:pt x="7690040" y="7236438"/>
                </a:cubicBezTo>
                <a:cubicBezTo>
                  <a:pt x="7687005" y="7234246"/>
                  <a:pt x="7688778" y="7228592"/>
                  <a:pt x="7695360" y="7219486"/>
                </a:cubicBezTo>
                <a:cubicBezTo>
                  <a:pt x="7701942" y="7210377"/>
                  <a:pt x="7702198" y="7203630"/>
                  <a:pt x="7696128" y="7199241"/>
                </a:cubicBezTo>
                <a:lnTo>
                  <a:pt x="7709293" y="7181027"/>
                </a:lnTo>
                <a:cubicBezTo>
                  <a:pt x="7719755" y="7179342"/>
                  <a:pt x="7721946" y="7176307"/>
                  <a:pt x="7715874" y="7171918"/>
                </a:cubicBezTo>
                <a:cubicBezTo>
                  <a:pt x="7709800" y="7167527"/>
                  <a:pt x="7708961" y="7162300"/>
                  <a:pt x="7713349" y="7156228"/>
                </a:cubicBezTo>
                <a:close/>
                <a:moveTo>
                  <a:pt x="7798925" y="7037830"/>
                </a:moveTo>
                <a:cubicBezTo>
                  <a:pt x="7804996" y="7042217"/>
                  <a:pt x="7808875" y="7049642"/>
                  <a:pt x="7810557" y="7060103"/>
                </a:cubicBezTo>
                <a:cubicBezTo>
                  <a:pt x="7811400" y="7065332"/>
                  <a:pt x="7811377" y="7069360"/>
                  <a:pt x="7810489" y="7072187"/>
                </a:cubicBezTo>
                <a:cubicBezTo>
                  <a:pt x="7809603" y="7075012"/>
                  <a:pt x="7807851" y="7076636"/>
                  <a:pt x="7805237" y="7077057"/>
                </a:cubicBezTo>
                <a:cubicBezTo>
                  <a:pt x="7800008" y="7077897"/>
                  <a:pt x="7796551" y="7073088"/>
                  <a:pt x="7794869" y="7062628"/>
                </a:cubicBezTo>
                <a:close/>
                <a:moveTo>
                  <a:pt x="7684577" y="6948257"/>
                </a:moveTo>
                <a:lnTo>
                  <a:pt x="7681884" y="6973240"/>
                </a:lnTo>
                <a:cubicBezTo>
                  <a:pt x="7681884" y="6973240"/>
                  <a:pt x="7682562" y="6982581"/>
                  <a:pt x="7683918" y="7001259"/>
                </a:cubicBezTo>
                <a:cubicBezTo>
                  <a:pt x="7685274" y="7019939"/>
                  <a:pt x="7685954" y="7029280"/>
                  <a:pt x="7685954" y="7029280"/>
                </a:cubicBezTo>
                <a:lnTo>
                  <a:pt x="7704864" y="7041427"/>
                </a:lnTo>
                <a:lnTo>
                  <a:pt x="7711776" y="7020978"/>
                </a:lnTo>
                <a:lnTo>
                  <a:pt x="7709855" y="7021983"/>
                </a:lnTo>
                <a:cubicBezTo>
                  <a:pt x="7708337" y="7020883"/>
                  <a:pt x="7707158" y="7017721"/>
                  <a:pt x="7706316" y="7012490"/>
                </a:cubicBezTo>
                <a:cubicBezTo>
                  <a:pt x="7706316" y="7012490"/>
                  <a:pt x="7708509" y="7009455"/>
                  <a:pt x="7712899" y="7003381"/>
                </a:cubicBezTo>
                <a:lnTo>
                  <a:pt x="7713938" y="7004133"/>
                </a:lnTo>
                <a:lnTo>
                  <a:pt x="7716321" y="6982007"/>
                </a:lnTo>
                <a:cubicBezTo>
                  <a:pt x="7718117" y="6965350"/>
                  <a:pt x="7716368" y="6954210"/>
                  <a:pt x="7711078" y="6948585"/>
                </a:cubicBezTo>
                <a:cubicBezTo>
                  <a:pt x="7705786" y="6942959"/>
                  <a:pt x="7696952" y="6942851"/>
                  <a:pt x="7684577" y="6948257"/>
                </a:cubicBezTo>
                <a:close/>
                <a:moveTo>
                  <a:pt x="7943204" y="6934128"/>
                </a:moveTo>
                <a:cubicBezTo>
                  <a:pt x="7943204" y="6934128"/>
                  <a:pt x="7941008" y="6937165"/>
                  <a:pt x="7936621" y="6943236"/>
                </a:cubicBezTo>
                <a:cubicBezTo>
                  <a:pt x="7936621" y="6943236"/>
                  <a:pt x="7933586" y="6941042"/>
                  <a:pt x="7927515" y="6936655"/>
                </a:cubicBezTo>
                <a:cubicBezTo>
                  <a:pt x="7931902" y="6930582"/>
                  <a:pt x="7937131" y="6929741"/>
                  <a:pt x="7943204" y="6934128"/>
                </a:cubicBezTo>
                <a:close/>
                <a:moveTo>
                  <a:pt x="7658840" y="6742465"/>
                </a:moveTo>
                <a:cubicBezTo>
                  <a:pt x="7661875" y="6744656"/>
                  <a:pt x="7661200" y="6748791"/>
                  <a:pt x="7656810" y="6754864"/>
                </a:cubicBezTo>
                <a:cubicBezTo>
                  <a:pt x="7652422" y="6760935"/>
                  <a:pt x="7648708" y="6762874"/>
                  <a:pt x="7645674" y="6760678"/>
                </a:cubicBezTo>
                <a:cubicBezTo>
                  <a:pt x="7642638" y="6758486"/>
                  <a:pt x="7643313" y="6754352"/>
                  <a:pt x="7647701" y="6748280"/>
                </a:cubicBezTo>
                <a:cubicBezTo>
                  <a:pt x="7652092" y="6742208"/>
                  <a:pt x="7655803" y="6740267"/>
                  <a:pt x="7658840" y="6742465"/>
                </a:cubicBezTo>
                <a:close/>
                <a:moveTo>
                  <a:pt x="7793146" y="6550531"/>
                </a:moveTo>
                <a:cubicBezTo>
                  <a:pt x="7799449" y="6554580"/>
                  <a:pt x="7802599" y="6556603"/>
                  <a:pt x="7802599" y="6556603"/>
                </a:cubicBezTo>
                <a:lnTo>
                  <a:pt x="7787072" y="6559986"/>
                </a:lnTo>
                <a:lnTo>
                  <a:pt x="7777617" y="6553912"/>
                </a:lnTo>
                <a:cubicBezTo>
                  <a:pt x="7781667" y="6547609"/>
                  <a:pt x="7786842" y="6546481"/>
                  <a:pt x="7793146" y="6550531"/>
                </a:cubicBezTo>
                <a:close/>
                <a:moveTo>
                  <a:pt x="7816824" y="6523880"/>
                </a:moveTo>
                <a:cubicBezTo>
                  <a:pt x="7819860" y="6526074"/>
                  <a:pt x="7819183" y="6530208"/>
                  <a:pt x="7814795" y="6536281"/>
                </a:cubicBezTo>
                <a:cubicBezTo>
                  <a:pt x="7808723" y="6531893"/>
                  <a:pt x="7806785" y="6528181"/>
                  <a:pt x="7808981" y="6525146"/>
                </a:cubicBezTo>
                <a:cubicBezTo>
                  <a:pt x="7811172" y="6522109"/>
                  <a:pt x="7813789" y="6521688"/>
                  <a:pt x="7816824" y="6523880"/>
                </a:cubicBezTo>
                <a:close/>
                <a:moveTo>
                  <a:pt x="8081530" y="6493358"/>
                </a:moveTo>
                <a:cubicBezTo>
                  <a:pt x="8087602" y="6497744"/>
                  <a:pt x="8090637" y="6499940"/>
                  <a:pt x="8090637" y="6499940"/>
                </a:cubicBezTo>
                <a:cubicBezTo>
                  <a:pt x="8086247" y="6506014"/>
                  <a:pt x="8083379" y="6513179"/>
                  <a:pt x="8082026" y="6521447"/>
                </a:cubicBezTo>
                <a:cubicBezTo>
                  <a:pt x="8081350" y="6525579"/>
                  <a:pt x="8080084" y="6528131"/>
                  <a:pt x="8078227" y="6529099"/>
                </a:cubicBezTo>
                <a:cubicBezTo>
                  <a:pt x="8076371" y="6530069"/>
                  <a:pt x="8073926" y="6529456"/>
                  <a:pt x="8070889" y="6527264"/>
                </a:cubicBezTo>
                <a:cubicBezTo>
                  <a:pt x="8070889" y="6527264"/>
                  <a:pt x="8070469" y="6524649"/>
                  <a:pt x="8069627" y="6519419"/>
                </a:cubicBezTo>
                <a:cubicBezTo>
                  <a:pt x="8068784" y="6514190"/>
                  <a:pt x="8068364" y="6511574"/>
                  <a:pt x="8068364" y="6511574"/>
                </a:cubicBezTo>
                <a:close/>
                <a:moveTo>
                  <a:pt x="7885672" y="6476586"/>
                </a:moveTo>
                <a:lnTo>
                  <a:pt x="7915519" y="6512024"/>
                </a:lnTo>
                <a:cubicBezTo>
                  <a:pt x="7911130" y="6518096"/>
                  <a:pt x="7901514" y="6525008"/>
                  <a:pt x="7886663" y="6532761"/>
                </a:cubicBezTo>
                <a:cubicBezTo>
                  <a:pt x="7882275" y="6538838"/>
                  <a:pt x="7875949" y="6541195"/>
                  <a:pt x="7867682" y="6539842"/>
                </a:cubicBezTo>
                <a:cubicBezTo>
                  <a:pt x="7859416" y="6538488"/>
                  <a:pt x="7855283" y="6537813"/>
                  <a:pt x="7855283" y="6537813"/>
                </a:cubicBezTo>
                <a:cubicBezTo>
                  <a:pt x="7849210" y="6533426"/>
                  <a:pt x="7851405" y="6530389"/>
                  <a:pt x="7861865" y="6528707"/>
                </a:cubicBezTo>
                <a:lnTo>
                  <a:pt x="7852758" y="6522124"/>
                </a:lnTo>
                <a:cubicBezTo>
                  <a:pt x="7852758" y="6522124"/>
                  <a:pt x="7844493" y="6520771"/>
                  <a:pt x="7827962" y="6518065"/>
                </a:cubicBezTo>
                <a:cubicBezTo>
                  <a:pt x="7821889" y="6513676"/>
                  <a:pt x="7818852" y="6511481"/>
                  <a:pt x="7818852" y="6511481"/>
                </a:cubicBezTo>
                <a:cubicBezTo>
                  <a:pt x="7818852" y="6511481"/>
                  <a:pt x="7824084" y="6510641"/>
                  <a:pt x="7834543" y="6508957"/>
                </a:cubicBezTo>
                <a:cubicBezTo>
                  <a:pt x="7838933" y="6502885"/>
                  <a:pt x="7841125" y="6499850"/>
                  <a:pt x="7841125" y="6499850"/>
                </a:cubicBezTo>
                <a:lnTo>
                  <a:pt x="7856815" y="6497325"/>
                </a:lnTo>
                <a:lnTo>
                  <a:pt x="7863398" y="6488219"/>
                </a:lnTo>
                <a:lnTo>
                  <a:pt x="7869981" y="6479110"/>
                </a:lnTo>
                <a:cubicBezTo>
                  <a:pt x="7876053" y="6483499"/>
                  <a:pt x="7879090" y="6485694"/>
                  <a:pt x="7879090" y="6485694"/>
                </a:cubicBezTo>
                <a:close/>
                <a:moveTo>
                  <a:pt x="7986171" y="6375906"/>
                </a:moveTo>
                <a:cubicBezTo>
                  <a:pt x="7988365" y="6372872"/>
                  <a:pt x="7992499" y="6373546"/>
                  <a:pt x="7998569" y="6377934"/>
                </a:cubicBezTo>
                <a:cubicBezTo>
                  <a:pt x="7994181" y="6384006"/>
                  <a:pt x="7990469" y="6385945"/>
                  <a:pt x="7987432" y="6383751"/>
                </a:cubicBezTo>
                <a:cubicBezTo>
                  <a:pt x="7984397" y="6381557"/>
                  <a:pt x="7983977" y="6378941"/>
                  <a:pt x="7986171" y="6375906"/>
                </a:cubicBezTo>
                <a:close/>
                <a:moveTo>
                  <a:pt x="8124092" y="6357735"/>
                </a:moveTo>
                <a:cubicBezTo>
                  <a:pt x="8130165" y="6362125"/>
                  <a:pt x="8132102" y="6365838"/>
                  <a:pt x="8129909" y="6368873"/>
                </a:cubicBezTo>
                <a:cubicBezTo>
                  <a:pt x="8127715" y="6371907"/>
                  <a:pt x="8123582" y="6371232"/>
                  <a:pt x="8117510" y="6366842"/>
                </a:cubicBezTo>
                <a:cubicBezTo>
                  <a:pt x="8117510" y="6366842"/>
                  <a:pt x="8118606" y="6365323"/>
                  <a:pt x="8120802" y="6362288"/>
                </a:cubicBezTo>
                <a:cubicBezTo>
                  <a:pt x="8122995" y="6359256"/>
                  <a:pt x="8124092" y="6357735"/>
                  <a:pt x="8124092" y="6357735"/>
                </a:cubicBezTo>
                <a:close/>
                <a:moveTo>
                  <a:pt x="7901452" y="6224549"/>
                </a:moveTo>
                <a:cubicBezTo>
                  <a:pt x="7897063" y="6230622"/>
                  <a:pt x="7897903" y="6235851"/>
                  <a:pt x="7903977" y="6240240"/>
                </a:cubicBezTo>
                <a:cubicBezTo>
                  <a:pt x="7910049" y="6244630"/>
                  <a:pt x="7913084" y="6246824"/>
                  <a:pt x="7913084" y="6246824"/>
                </a:cubicBezTo>
                <a:lnTo>
                  <a:pt x="7888288" y="6242763"/>
                </a:lnTo>
                <a:cubicBezTo>
                  <a:pt x="7882213" y="6238376"/>
                  <a:pt x="7881373" y="6233145"/>
                  <a:pt x="7885760" y="6227074"/>
                </a:cubicBezTo>
                <a:cubicBezTo>
                  <a:pt x="7890151" y="6221001"/>
                  <a:pt x="7895378" y="6220158"/>
                  <a:pt x="7901452" y="6224549"/>
                </a:cubicBezTo>
                <a:close/>
                <a:moveTo>
                  <a:pt x="7585013" y="6191056"/>
                </a:moveTo>
                <a:lnTo>
                  <a:pt x="7580839" y="6207733"/>
                </a:lnTo>
                <a:cubicBezTo>
                  <a:pt x="7574255" y="6216839"/>
                  <a:pt x="7565733" y="6222234"/>
                  <a:pt x="7555272" y="6223918"/>
                </a:cubicBezTo>
                <a:lnTo>
                  <a:pt x="7545695" y="6220082"/>
                </a:lnTo>
                <a:lnTo>
                  <a:pt x="7544564" y="6230575"/>
                </a:lnTo>
                <a:cubicBezTo>
                  <a:pt x="7553122" y="6244975"/>
                  <a:pt x="7551775" y="6257469"/>
                  <a:pt x="7540526" y="6268049"/>
                </a:cubicBezTo>
                <a:cubicBezTo>
                  <a:pt x="7529277" y="6278631"/>
                  <a:pt x="7529954" y="6287970"/>
                  <a:pt x="7542560" y="6296069"/>
                </a:cubicBezTo>
                <a:cubicBezTo>
                  <a:pt x="7555168" y="6304168"/>
                  <a:pt x="7569798" y="6309113"/>
                  <a:pt x="7586453" y="6310909"/>
                </a:cubicBezTo>
                <a:cubicBezTo>
                  <a:pt x="7590502" y="6304606"/>
                  <a:pt x="7595115" y="6300889"/>
                  <a:pt x="7600291" y="6299764"/>
                </a:cubicBezTo>
                <a:cubicBezTo>
                  <a:pt x="7605467" y="6298636"/>
                  <a:pt x="7610079" y="6294921"/>
                  <a:pt x="7614128" y="6288618"/>
                </a:cubicBezTo>
                <a:lnTo>
                  <a:pt x="7607367" y="6257562"/>
                </a:lnTo>
                <a:cubicBezTo>
                  <a:pt x="7611416" y="6251259"/>
                  <a:pt x="7610288" y="6246081"/>
                  <a:pt x="7603984" y="6242032"/>
                </a:cubicBezTo>
                <a:close/>
                <a:moveTo>
                  <a:pt x="7738980" y="6115050"/>
                </a:moveTo>
                <a:cubicBezTo>
                  <a:pt x="7738980" y="6115050"/>
                  <a:pt x="7741684" y="6121239"/>
                  <a:pt x="7747088" y="6133614"/>
                </a:cubicBezTo>
                <a:cubicBezTo>
                  <a:pt x="7752495" y="6145991"/>
                  <a:pt x="7754301" y="6160508"/>
                  <a:pt x="7752505" y="6177162"/>
                </a:cubicBezTo>
                <a:cubicBezTo>
                  <a:pt x="7767825" y="6222621"/>
                  <a:pt x="7780661" y="6244223"/>
                  <a:pt x="7791013" y="6241969"/>
                </a:cubicBezTo>
                <a:cubicBezTo>
                  <a:pt x="7791013" y="6241969"/>
                  <a:pt x="7795293" y="6249169"/>
                  <a:pt x="7803849" y="6263571"/>
                </a:cubicBezTo>
                <a:cubicBezTo>
                  <a:pt x="7812407" y="6277972"/>
                  <a:pt x="7812865" y="6304979"/>
                  <a:pt x="7805227" y="6344594"/>
                </a:cubicBezTo>
                <a:cubicBezTo>
                  <a:pt x="7807481" y="6354946"/>
                  <a:pt x="7808609" y="6360121"/>
                  <a:pt x="7808609" y="6360121"/>
                </a:cubicBezTo>
                <a:cubicBezTo>
                  <a:pt x="7827518" y="6372267"/>
                  <a:pt x="7839171" y="6385317"/>
                  <a:pt x="7843564" y="6399269"/>
                </a:cubicBezTo>
                <a:lnTo>
                  <a:pt x="7836136" y="6437793"/>
                </a:lnTo>
                <a:lnTo>
                  <a:pt x="7838871" y="6435828"/>
                </a:lnTo>
                <a:cubicBezTo>
                  <a:pt x="7844100" y="6434984"/>
                  <a:pt x="7846717" y="6434565"/>
                  <a:pt x="7846717" y="6434565"/>
                </a:cubicBezTo>
                <a:cubicBezTo>
                  <a:pt x="7851106" y="6428493"/>
                  <a:pt x="7856335" y="6427651"/>
                  <a:pt x="7862407" y="6432037"/>
                </a:cubicBezTo>
                <a:cubicBezTo>
                  <a:pt x="7868478" y="6436427"/>
                  <a:pt x="7873452" y="6442335"/>
                  <a:pt x="7877330" y="6449759"/>
                </a:cubicBezTo>
                <a:cubicBezTo>
                  <a:pt x="7879271" y="6453469"/>
                  <a:pt x="7879964" y="6455707"/>
                  <a:pt x="7879417" y="6456465"/>
                </a:cubicBezTo>
                <a:cubicBezTo>
                  <a:pt x="7878869" y="6457223"/>
                  <a:pt x="7877075" y="6456506"/>
                  <a:pt x="7874038" y="6454313"/>
                </a:cubicBezTo>
                <a:cubicBezTo>
                  <a:pt x="7874038" y="6454313"/>
                  <a:pt x="7871846" y="6457349"/>
                  <a:pt x="7867457" y="6463419"/>
                </a:cubicBezTo>
                <a:lnTo>
                  <a:pt x="7851766" y="6465946"/>
                </a:lnTo>
                <a:lnTo>
                  <a:pt x="7836074" y="6468471"/>
                </a:lnTo>
                <a:cubicBezTo>
                  <a:pt x="7836074" y="6468471"/>
                  <a:pt x="7833040" y="6466277"/>
                  <a:pt x="7826968" y="6461890"/>
                </a:cubicBezTo>
                <a:lnTo>
                  <a:pt x="7824514" y="6460114"/>
                </a:lnTo>
                <a:lnTo>
                  <a:pt x="7822823" y="6462746"/>
                </a:lnTo>
                <a:cubicBezTo>
                  <a:pt x="7816519" y="6458697"/>
                  <a:pt x="7812356" y="6458249"/>
                  <a:pt x="7810332" y="6461399"/>
                </a:cubicBezTo>
                <a:cubicBezTo>
                  <a:pt x="7808307" y="6464550"/>
                  <a:pt x="7808422" y="6471302"/>
                  <a:pt x="7810675" y="6481656"/>
                </a:cubicBezTo>
                <a:lnTo>
                  <a:pt x="7810390" y="6481885"/>
                </a:lnTo>
                <a:lnTo>
                  <a:pt x="7813804" y="6480102"/>
                </a:lnTo>
                <a:cubicBezTo>
                  <a:pt x="7813804" y="6480102"/>
                  <a:pt x="7814222" y="6482719"/>
                  <a:pt x="7815065" y="6487948"/>
                </a:cubicBezTo>
                <a:cubicBezTo>
                  <a:pt x="7815906" y="6493176"/>
                  <a:pt x="7816328" y="6495793"/>
                  <a:pt x="7816328" y="6495793"/>
                </a:cubicBezTo>
                <a:lnTo>
                  <a:pt x="7797042" y="6492636"/>
                </a:lnTo>
                <a:lnTo>
                  <a:pt x="7783001" y="6503947"/>
                </a:lnTo>
                <a:cubicBezTo>
                  <a:pt x="7768600" y="6512504"/>
                  <a:pt x="7762526" y="6521958"/>
                  <a:pt x="7764781" y="6532310"/>
                </a:cubicBezTo>
                <a:cubicBezTo>
                  <a:pt x="7771084" y="6536360"/>
                  <a:pt x="7773223" y="6539959"/>
                  <a:pt x="7771199" y="6543112"/>
                </a:cubicBezTo>
                <a:cubicBezTo>
                  <a:pt x="7769174" y="6546262"/>
                  <a:pt x="7768162" y="6547838"/>
                  <a:pt x="7768162" y="6547838"/>
                </a:cubicBezTo>
                <a:cubicBezTo>
                  <a:pt x="7756015" y="6566748"/>
                  <a:pt x="7761421" y="6579125"/>
                  <a:pt x="7784379" y="6584968"/>
                </a:cubicBezTo>
                <a:lnTo>
                  <a:pt x="7794524" y="6631554"/>
                </a:lnTo>
                <a:lnTo>
                  <a:pt x="7802160" y="6666614"/>
                </a:lnTo>
                <a:lnTo>
                  <a:pt x="7803614" y="6666853"/>
                </a:lnTo>
                <a:lnTo>
                  <a:pt x="7802353" y="6667511"/>
                </a:lnTo>
                <a:lnTo>
                  <a:pt x="7804668" y="6678138"/>
                </a:lnTo>
                <a:cubicBezTo>
                  <a:pt x="7810971" y="6682188"/>
                  <a:pt x="7812661" y="6689953"/>
                  <a:pt x="7809739" y="6701432"/>
                </a:cubicBezTo>
                <a:cubicBezTo>
                  <a:pt x="7806817" y="6712910"/>
                  <a:pt x="7802205" y="6716625"/>
                  <a:pt x="7795902" y="6712576"/>
                </a:cubicBezTo>
                <a:cubicBezTo>
                  <a:pt x="7789598" y="6708528"/>
                  <a:pt x="7780143" y="6702454"/>
                  <a:pt x="7767537" y="6694357"/>
                </a:cubicBezTo>
                <a:cubicBezTo>
                  <a:pt x="7761234" y="6690307"/>
                  <a:pt x="7753355" y="6685246"/>
                  <a:pt x="7743900" y="6679172"/>
                </a:cubicBezTo>
                <a:cubicBezTo>
                  <a:pt x="7734446" y="6673099"/>
                  <a:pt x="7723416" y="6666013"/>
                  <a:pt x="7710809" y="6657916"/>
                </a:cubicBezTo>
                <a:lnTo>
                  <a:pt x="7688518" y="6630238"/>
                </a:lnTo>
                <a:lnTo>
                  <a:pt x="7697283" y="6595801"/>
                </a:lnTo>
                <a:cubicBezTo>
                  <a:pt x="7703586" y="6599850"/>
                  <a:pt x="7708761" y="6598723"/>
                  <a:pt x="7712811" y="6592420"/>
                </a:cubicBezTo>
                <a:lnTo>
                  <a:pt x="7703357" y="6586347"/>
                </a:lnTo>
                <a:cubicBezTo>
                  <a:pt x="7680398" y="6580502"/>
                  <a:pt x="7677017" y="6564974"/>
                  <a:pt x="7693213" y="6539762"/>
                </a:cubicBezTo>
                <a:cubicBezTo>
                  <a:pt x="7697262" y="6533459"/>
                  <a:pt x="7702438" y="6532331"/>
                  <a:pt x="7708742" y="6536381"/>
                </a:cubicBezTo>
                <a:cubicBezTo>
                  <a:pt x="7708742" y="6536381"/>
                  <a:pt x="7709753" y="6534804"/>
                  <a:pt x="7711777" y="6531654"/>
                </a:cubicBezTo>
                <a:cubicBezTo>
                  <a:pt x="7713802" y="6528501"/>
                  <a:pt x="7716839" y="6523775"/>
                  <a:pt x="7720888" y="6517470"/>
                </a:cubicBezTo>
                <a:lnTo>
                  <a:pt x="7723580" y="6492489"/>
                </a:lnTo>
                <a:cubicBezTo>
                  <a:pt x="7717277" y="6488441"/>
                  <a:pt x="7711987" y="6482814"/>
                  <a:pt x="7707707" y="6475614"/>
                </a:cubicBezTo>
                <a:cubicBezTo>
                  <a:pt x="7703428" y="6468413"/>
                  <a:pt x="7701738" y="6460650"/>
                  <a:pt x="7702635" y="6452321"/>
                </a:cubicBezTo>
                <a:cubicBezTo>
                  <a:pt x="7703532" y="6443993"/>
                  <a:pt x="7702855" y="6434655"/>
                  <a:pt x="7700601" y="6424303"/>
                </a:cubicBezTo>
                <a:cubicBezTo>
                  <a:pt x="7698346" y="6413949"/>
                  <a:pt x="7698680" y="6403034"/>
                  <a:pt x="7701602" y="6391554"/>
                </a:cubicBezTo>
                <a:cubicBezTo>
                  <a:pt x="7704524" y="6380074"/>
                  <a:pt x="7712058" y="6364881"/>
                  <a:pt x="7724205" y="6345971"/>
                </a:cubicBezTo>
                <a:cubicBezTo>
                  <a:pt x="7728254" y="6339668"/>
                  <a:pt x="7729151" y="6331339"/>
                  <a:pt x="7726896" y="6320987"/>
                </a:cubicBezTo>
                <a:cubicBezTo>
                  <a:pt x="7726896" y="6320987"/>
                  <a:pt x="7726220" y="6311647"/>
                  <a:pt x="7724861" y="6292969"/>
                </a:cubicBezTo>
                <a:cubicBezTo>
                  <a:pt x="7723505" y="6274288"/>
                  <a:pt x="7723724" y="6256621"/>
                  <a:pt x="7725519" y="6239966"/>
                </a:cubicBezTo>
                <a:cubicBezTo>
                  <a:pt x="7717837" y="6154894"/>
                  <a:pt x="7722324" y="6113255"/>
                  <a:pt x="7738980" y="6115050"/>
                </a:cubicBezTo>
                <a:close/>
                <a:moveTo>
                  <a:pt x="7604578" y="6002001"/>
                </a:moveTo>
                <a:cubicBezTo>
                  <a:pt x="7607729" y="6004026"/>
                  <a:pt x="7612008" y="6011226"/>
                  <a:pt x="7617414" y="6023603"/>
                </a:cubicBezTo>
                <a:cubicBezTo>
                  <a:pt x="7622819" y="6035980"/>
                  <a:pt x="7625522" y="6042169"/>
                  <a:pt x="7625522" y="6042169"/>
                </a:cubicBezTo>
                <a:cubicBezTo>
                  <a:pt x="7625522" y="6042169"/>
                  <a:pt x="7622372" y="6040145"/>
                  <a:pt x="7616068" y="6036095"/>
                </a:cubicBezTo>
                <a:cubicBezTo>
                  <a:pt x="7609765" y="6032046"/>
                  <a:pt x="7605485" y="6024846"/>
                  <a:pt x="7603232" y="6014493"/>
                </a:cubicBezTo>
                <a:cubicBezTo>
                  <a:pt x="7600978" y="6004141"/>
                  <a:pt x="7601426" y="5999977"/>
                  <a:pt x="7604578" y="6002001"/>
                </a:cubicBezTo>
                <a:close/>
                <a:moveTo>
                  <a:pt x="7458952" y="5893430"/>
                </a:moveTo>
                <a:cubicBezTo>
                  <a:pt x="7453494" y="5893263"/>
                  <a:pt x="7449471" y="5893462"/>
                  <a:pt x="7446883" y="5894024"/>
                </a:cubicBezTo>
                <a:cubicBezTo>
                  <a:pt x="7441708" y="5895152"/>
                  <a:pt x="7437094" y="5898866"/>
                  <a:pt x="7433044" y="5905170"/>
                </a:cubicBezTo>
                <a:cubicBezTo>
                  <a:pt x="7424947" y="5917775"/>
                  <a:pt x="7419322" y="5923067"/>
                  <a:pt x="7416172" y="5921043"/>
                </a:cubicBezTo>
                <a:cubicBezTo>
                  <a:pt x="7413019" y="5919018"/>
                  <a:pt x="7413467" y="5914855"/>
                  <a:pt x="7417517" y="5908551"/>
                </a:cubicBezTo>
                <a:lnTo>
                  <a:pt x="7401989" y="5911933"/>
                </a:lnTo>
                <a:cubicBezTo>
                  <a:pt x="7374982" y="5912393"/>
                  <a:pt x="7370933" y="5918696"/>
                  <a:pt x="7389843" y="5930842"/>
                </a:cubicBezTo>
                <a:cubicBezTo>
                  <a:pt x="7402448" y="5938940"/>
                  <a:pt x="7414606" y="5951203"/>
                  <a:pt x="7426315" y="5967628"/>
                </a:cubicBezTo>
                <a:cubicBezTo>
                  <a:pt x="7438023" y="5984053"/>
                  <a:pt x="7445455" y="5993280"/>
                  <a:pt x="7448605" y="5995304"/>
                </a:cubicBezTo>
                <a:cubicBezTo>
                  <a:pt x="7451758" y="5997329"/>
                  <a:pt x="7457381" y="5992037"/>
                  <a:pt x="7465480" y="5979431"/>
                </a:cubicBezTo>
                <a:cubicBezTo>
                  <a:pt x="7465480" y="5979431"/>
                  <a:pt x="7469080" y="5977292"/>
                  <a:pt x="7476281" y="5973013"/>
                </a:cubicBezTo>
                <a:cubicBezTo>
                  <a:pt x="7483482" y="5968733"/>
                  <a:pt x="7487081" y="5966595"/>
                  <a:pt x="7487081" y="5966595"/>
                </a:cubicBezTo>
                <a:cubicBezTo>
                  <a:pt x="7497435" y="5964340"/>
                  <a:pt x="7501482" y="5958038"/>
                  <a:pt x="7499229" y="5947685"/>
                </a:cubicBezTo>
                <a:cubicBezTo>
                  <a:pt x="7503277" y="5941380"/>
                  <a:pt x="7505302" y="5938230"/>
                  <a:pt x="7505302" y="5938230"/>
                </a:cubicBezTo>
                <a:cubicBezTo>
                  <a:pt x="7511606" y="5942279"/>
                  <a:pt x="7518806" y="5938000"/>
                  <a:pt x="7526905" y="5925394"/>
                </a:cubicBezTo>
                <a:cubicBezTo>
                  <a:pt x="7520601" y="5921345"/>
                  <a:pt x="7504842" y="5911221"/>
                  <a:pt x="7479630" y="5895027"/>
                </a:cubicBezTo>
                <a:cubicBezTo>
                  <a:pt x="7471302" y="5894129"/>
                  <a:pt x="7464410" y="5893597"/>
                  <a:pt x="7458952" y="5893430"/>
                </a:cubicBezTo>
                <a:close/>
                <a:moveTo>
                  <a:pt x="7706238" y="5885326"/>
                </a:moveTo>
                <a:cubicBezTo>
                  <a:pt x="7710908" y="5884987"/>
                  <a:pt x="7716395" y="5886842"/>
                  <a:pt x="7722698" y="5890891"/>
                </a:cubicBezTo>
                <a:cubicBezTo>
                  <a:pt x="7733050" y="5888637"/>
                  <a:pt x="7741379" y="5889534"/>
                  <a:pt x="7747682" y="5893585"/>
                </a:cubicBezTo>
                <a:cubicBezTo>
                  <a:pt x="7753985" y="5897633"/>
                  <a:pt x="7758263" y="5904834"/>
                  <a:pt x="7760518" y="5915185"/>
                </a:cubicBezTo>
                <a:cubicBezTo>
                  <a:pt x="7766820" y="5919234"/>
                  <a:pt x="7778300" y="5922156"/>
                  <a:pt x="7794955" y="5923952"/>
                </a:cubicBezTo>
                <a:cubicBezTo>
                  <a:pt x="7800693" y="5925412"/>
                  <a:pt x="7805338" y="5927280"/>
                  <a:pt x="7808884" y="5929559"/>
                </a:cubicBezTo>
                <a:cubicBezTo>
                  <a:pt x="7819520" y="5936391"/>
                  <a:pt x="7820283" y="5946898"/>
                  <a:pt x="7811172" y="5961081"/>
                </a:cubicBezTo>
                <a:cubicBezTo>
                  <a:pt x="7807123" y="5967384"/>
                  <a:pt x="7795645" y="5964462"/>
                  <a:pt x="7776735" y="5952316"/>
                </a:cubicBezTo>
                <a:lnTo>
                  <a:pt x="7723388" y="5931403"/>
                </a:lnTo>
                <a:cubicBezTo>
                  <a:pt x="7746347" y="5937247"/>
                  <a:pt x="7754903" y="5951647"/>
                  <a:pt x="7749059" y="5974606"/>
                </a:cubicBezTo>
                <a:cubicBezTo>
                  <a:pt x="7751312" y="5984959"/>
                  <a:pt x="7747265" y="5991261"/>
                  <a:pt x="7736912" y="5993516"/>
                </a:cubicBezTo>
                <a:lnTo>
                  <a:pt x="7718003" y="5981370"/>
                </a:lnTo>
                <a:cubicBezTo>
                  <a:pt x="7713955" y="5987673"/>
                  <a:pt x="7705626" y="5986774"/>
                  <a:pt x="7693020" y="5978676"/>
                </a:cubicBezTo>
                <a:lnTo>
                  <a:pt x="7658583" y="5969911"/>
                </a:lnTo>
                <a:cubicBezTo>
                  <a:pt x="7658583" y="5969911"/>
                  <a:pt x="7653406" y="5971037"/>
                  <a:pt x="7643054" y="5973292"/>
                </a:cubicBezTo>
                <a:lnTo>
                  <a:pt x="7639673" y="5957765"/>
                </a:lnTo>
                <a:cubicBezTo>
                  <a:pt x="7641467" y="5941110"/>
                  <a:pt x="7644389" y="5929630"/>
                  <a:pt x="7648438" y="5923328"/>
                </a:cubicBezTo>
                <a:cubicBezTo>
                  <a:pt x="7652488" y="5917022"/>
                  <a:pt x="7658675" y="5914320"/>
                  <a:pt x="7667003" y="5915219"/>
                </a:cubicBezTo>
                <a:cubicBezTo>
                  <a:pt x="7675332" y="5916116"/>
                  <a:pt x="7681635" y="5920164"/>
                  <a:pt x="7685913" y="5927366"/>
                </a:cubicBezTo>
                <a:cubicBezTo>
                  <a:pt x="7690191" y="5934565"/>
                  <a:pt x="7694355" y="5935015"/>
                  <a:pt x="7698403" y="5928712"/>
                </a:cubicBezTo>
                <a:cubicBezTo>
                  <a:pt x="7702454" y="5922407"/>
                  <a:pt x="7701327" y="5917232"/>
                  <a:pt x="7695024" y="5913183"/>
                </a:cubicBezTo>
                <a:cubicBezTo>
                  <a:pt x="7688720" y="5909133"/>
                  <a:pt x="7688604" y="5902381"/>
                  <a:pt x="7694678" y="5892926"/>
                </a:cubicBezTo>
                <a:cubicBezTo>
                  <a:pt x="7697715" y="5888199"/>
                  <a:pt x="7701568" y="5885665"/>
                  <a:pt x="7706238" y="5885326"/>
                </a:cubicBezTo>
                <a:close/>
                <a:moveTo>
                  <a:pt x="7289118" y="5827742"/>
                </a:moveTo>
                <a:cubicBezTo>
                  <a:pt x="7285461" y="5826505"/>
                  <a:pt x="7283126" y="5826675"/>
                  <a:pt x="7282115" y="5828251"/>
                </a:cubicBezTo>
                <a:cubicBezTo>
                  <a:pt x="7280090" y="5831401"/>
                  <a:pt x="7277053" y="5836129"/>
                  <a:pt x="7273003" y="5842434"/>
                </a:cubicBezTo>
                <a:lnTo>
                  <a:pt x="7307440" y="5851197"/>
                </a:lnTo>
                <a:lnTo>
                  <a:pt x="7304059" y="5835670"/>
                </a:lnTo>
                <a:cubicBezTo>
                  <a:pt x="7297756" y="5831621"/>
                  <a:pt x="7292775" y="5828979"/>
                  <a:pt x="7289118" y="5827742"/>
                </a:cubicBezTo>
                <a:close/>
                <a:moveTo>
                  <a:pt x="7844200" y="5795310"/>
                </a:moveTo>
                <a:cubicBezTo>
                  <a:pt x="7847352" y="5797335"/>
                  <a:pt x="7846903" y="5801497"/>
                  <a:pt x="7842854" y="5807800"/>
                </a:cubicBezTo>
                <a:cubicBezTo>
                  <a:pt x="7836551" y="5803752"/>
                  <a:pt x="7834411" y="5800152"/>
                  <a:pt x="7836436" y="5797002"/>
                </a:cubicBezTo>
                <a:cubicBezTo>
                  <a:pt x="7838460" y="5793850"/>
                  <a:pt x="7841048" y="5793285"/>
                  <a:pt x="7844200" y="5795310"/>
                </a:cubicBezTo>
                <a:close/>
                <a:moveTo>
                  <a:pt x="7312136" y="5760721"/>
                </a:moveTo>
                <a:cubicBezTo>
                  <a:pt x="7295480" y="5758927"/>
                  <a:pt x="7286254" y="5766357"/>
                  <a:pt x="7284460" y="5783010"/>
                </a:cubicBezTo>
                <a:lnTo>
                  <a:pt x="7281769" y="5807994"/>
                </a:lnTo>
                <a:cubicBezTo>
                  <a:pt x="7281769" y="5807994"/>
                  <a:pt x="7286944" y="5806867"/>
                  <a:pt x="7297298" y="5804614"/>
                </a:cubicBezTo>
                <a:lnTo>
                  <a:pt x="7331735" y="5813377"/>
                </a:lnTo>
                <a:cubicBezTo>
                  <a:pt x="7348390" y="5815173"/>
                  <a:pt x="7352438" y="5808870"/>
                  <a:pt x="7343881" y="5794469"/>
                </a:cubicBezTo>
                <a:cubicBezTo>
                  <a:pt x="7335326" y="5780067"/>
                  <a:pt x="7324743" y="5768818"/>
                  <a:pt x="7312136" y="5760721"/>
                </a:cubicBezTo>
                <a:close/>
                <a:moveTo>
                  <a:pt x="7353992" y="5747539"/>
                </a:moveTo>
                <a:cubicBezTo>
                  <a:pt x="7357145" y="5749564"/>
                  <a:pt x="7356697" y="5753727"/>
                  <a:pt x="7352647" y="5760031"/>
                </a:cubicBezTo>
                <a:lnTo>
                  <a:pt x="7343193" y="5753957"/>
                </a:lnTo>
                <a:cubicBezTo>
                  <a:pt x="7347242" y="5747654"/>
                  <a:pt x="7350842" y="5745515"/>
                  <a:pt x="7353992" y="5747539"/>
                </a:cubicBezTo>
                <a:close/>
                <a:moveTo>
                  <a:pt x="7796581" y="5744688"/>
                </a:moveTo>
                <a:cubicBezTo>
                  <a:pt x="7799169" y="5744123"/>
                  <a:pt x="7800604" y="5744489"/>
                  <a:pt x="7800885" y="5745783"/>
                </a:cubicBezTo>
                <a:cubicBezTo>
                  <a:pt x="7801169" y="5747077"/>
                  <a:pt x="7800298" y="5749300"/>
                  <a:pt x="7798272" y="5752451"/>
                </a:cubicBezTo>
                <a:cubicBezTo>
                  <a:pt x="7791969" y="5748403"/>
                  <a:pt x="7791404" y="5745813"/>
                  <a:pt x="7796581" y="5744688"/>
                </a:cubicBezTo>
                <a:close/>
                <a:moveTo>
                  <a:pt x="7863078" y="5713943"/>
                </a:moveTo>
                <a:cubicBezTo>
                  <a:pt x="7857234" y="5736902"/>
                  <a:pt x="7847111" y="5752660"/>
                  <a:pt x="7832711" y="5761216"/>
                </a:cubicBezTo>
                <a:cubicBezTo>
                  <a:pt x="7828661" y="5767519"/>
                  <a:pt x="7824047" y="5771234"/>
                  <a:pt x="7818872" y="5772361"/>
                </a:cubicBezTo>
                <a:cubicBezTo>
                  <a:pt x="7813697" y="5773489"/>
                  <a:pt x="7811107" y="5774052"/>
                  <a:pt x="7811107" y="5774052"/>
                </a:cubicBezTo>
                <a:cubicBezTo>
                  <a:pt x="7813362" y="5784406"/>
                  <a:pt x="7808301" y="5792284"/>
                  <a:pt x="7795924" y="5797689"/>
                </a:cubicBezTo>
                <a:cubicBezTo>
                  <a:pt x="7783547" y="5803095"/>
                  <a:pt x="7775784" y="5804786"/>
                  <a:pt x="7772632" y="5802763"/>
                </a:cubicBezTo>
                <a:lnTo>
                  <a:pt x="7796269" y="5817945"/>
                </a:lnTo>
                <a:lnTo>
                  <a:pt x="7827326" y="5811183"/>
                </a:lnTo>
                <a:cubicBezTo>
                  <a:pt x="7843981" y="5812976"/>
                  <a:pt x="7852537" y="5827378"/>
                  <a:pt x="7852998" y="5854386"/>
                </a:cubicBezTo>
                <a:cubicBezTo>
                  <a:pt x="7847154" y="5877345"/>
                  <a:pt x="7830728" y="5889054"/>
                  <a:pt x="7803719" y="5889513"/>
                </a:cubicBezTo>
                <a:cubicBezTo>
                  <a:pt x="7776714" y="5889972"/>
                  <a:pt x="7765234" y="5887050"/>
                  <a:pt x="7769283" y="5880747"/>
                </a:cubicBezTo>
                <a:cubicBezTo>
                  <a:pt x="7767028" y="5870395"/>
                  <a:pt x="7752396" y="5865449"/>
                  <a:pt x="7725391" y="5865909"/>
                </a:cubicBezTo>
                <a:lnTo>
                  <a:pt x="7690952" y="5857144"/>
                </a:lnTo>
                <a:cubicBezTo>
                  <a:pt x="7690952" y="5857144"/>
                  <a:pt x="7690389" y="5854554"/>
                  <a:pt x="7689263" y="5849379"/>
                </a:cubicBezTo>
                <a:cubicBezTo>
                  <a:pt x="7688135" y="5844202"/>
                  <a:pt x="7686443" y="5836438"/>
                  <a:pt x="7684190" y="5826087"/>
                </a:cubicBezTo>
                <a:cubicBezTo>
                  <a:pt x="7669329" y="5807636"/>
                  <a:pt x="7664488" y="5797847"/>
                  <a:pt x="7669663" y="5796721"/>
                </a:cubicBezTo>
                <a:cubicBezTo>
                  <a:pt x="7674838" y="5795593"/>
                  <a:pt x="7684858" y="5804253"/>
                  <a:pt x="7699717" y="5822705"/>
                </a:cubicBezTo>
                <a:lnTo>
                  <a:pt x="7712555" y="5844308"/>
                </a:lnTo>
                <a:lnTo>
                  <a:pt x="7722008" y="5850380"/>
                </a:lnTo>
                <a:cubicBezTo>
                  <a:pt x="7742713" y="5845871"/>
                  <a:pt x="7750811" y="5833266"/>
                  <a:pt x="7746303" y="5812560"/>
                </a:cubicBezTo>
                <a:cubicBezTo>
                  <a:pt x="7746303" y="5812560"/>
                  <a:pt x="7744165" y="5808960"/>
                  <a:pt x="7739885" y="5801760"/>
                </a:cubicBezTo>
                <a:cubicBezTo>
                  <a:pt x="7735605" y="5794561"/>
                  <a:pt x="7733467" y="5790960"/>
                  <a:pt x="7733467" y="5790960"/>
                </a:cubicBezTo>
                <a:cubicBezTo>
                  <a:pt x="7720860" y="5782861"/>
                  <a:pt x="7711969" y="5779377"/>
                  <a:pt x="7706794" y="5780503"/>
                </a:cubicBezTo>
                <a:cubicBezTo>
                  <a:pt x="7701618" y="5781630"/>
                  <a:pt x="7700157" y="5787368"/>
                  <a:pt x="7702411" y="5797722"/>
                </a:cubicBezTo>
                <a:lnTo>
                  <a:pt x="7692955" y="5791648"/>
                </a:lnTo>
                <a:cubicBezTo>
                  <a:pt x="7686652" y="5787600"/>
                  <a:pt x="7681923" y="5784563"/>
                  <a:pt x="7678773" y="5782539"/>
                </a:cubicBezTo>
                <a:cubicBezTo>
                  <a:pt x="7675622" y="5780514"/>
                  <a:pt x="7674045" y="5779501"/>
                  <a:pt x="7674045" y="5779501"/>
                </a:cubicBezTo>
                <a:cubicBezTo>
                  <a:pt x="7671793" y="5769149"/>
                  <a:pt x="7667512" y="5761949"/>
                  <a:pt x="7661211" y="5757900"/>
                </a:cubicBezTo>
                <a:lnTo>
                  <a:pt x="7651756" y="5751826"/>
                </a:lnTo>
                <a:cubicBezTo>
                  <a:pt x="7655804" y="5745523"/>
                  <a:pt x="7660981" y="5744396"/>
                  <a:pt x="7667284" y="5748445"/>
                </a:cubicBezTo>
                <a:cubicBezTo>
                  <a:pt x="7667284" y="5748445"/>
                  <a:pt x="7669308" y="5745293"/>
                  <a:pt x="7673356" y="5738992"/>
                </a:cubicBezTo>
                <a:cubicBezTo>
                  <a:pt x="7677407" y="5732687"/>
                  <a:pt x="7685170" y="5730996"/>
                  <a:pt x="7696650" y="5733918"/>
                </a:cubicBezTo>
                <a:cubicBezTo>
                  <a:pt x="7708129" y="5736840"/>
                  <a:pt x="7715892" y="5735150"/>
                  <a:pt x="7719942" y="5728847"/>
                </a:cubicBezTo>
                <a:lnTo>
                  <a:pt x="7742232" y="5756521"/>
                </a:lnTo>
                <a:lnTo>
                  <a:pt x="7745614" y="5772050"/>
                </a:lnTo>
                <a:lnTo>
                  <a:pt x="7761142" y="5768669"/>
                </a:lnTo>
                <a:cubicBezTo>
                  <a:pt x="7780051" y="5780816"/>
                  <a:pt x="7792430" y="5775410"/>
                  <a:pt x="7798272" y="5752451"/>
                </a:cubicBezTo>
                <a:cubicBezTo>
                  <a:pt x="7800527" y="5762805"/>
                  <a:pt x="7806266" y="5764264"/>
                  <a:pt x="7815491" y="5756834"/>
                </a:cubicBezTo>
                <a:cubicBezTo>
                  <a:pt x="7824716" y="5749402"/>
                  <a:pt x="7833378" y="5739384"/>
                  <a:pt x="7841476" y="5726779"/>
                </a:cubicBezTo>
                <a:close/>
                <a:moveTo>
                  <a:pt x="7757072" y="5712629"/>
                </a:moveTo>
                <a:cubicBezTo>
                  <a:pt x="7762248" y="5711501"/>
                  <a:pt x="7766412" y="5711950"/>
                  <a:pt x="7769563" y="5713973"/>
                </a:cubicBezTo>
                <a:cubicBezTo>
                  <a:pt x="7772715" y="5715998"/>
                  <a:pt x="7774855" y="5719599"/>
                  <a:pt x="7775982" y="5724777"/>
                </a:cubicBezTo>
                <a:lnTo>
                  <a:pt x="7769908" y="5734232"/>
                </a:lnTo>
                <a:cubicBezTo>
                  <a:pt x="7763603" y="5730182"/>
                  <a:pt x="7758878" y="5727145"/>
                  <a:pt x="7755725" y="5725121"/>
                </a:cubicBezTo>
                <a:cubicBezTo>
                  <a:pt x="7752575" y="5723096"/>
                  <a:pt x="7750998" y="5722084"/>
                  <a:pt x="7750998" y="5722084"/>
                </a:cubicBezTo>
                <a:close/>
                <a:moveTo>
                  <a:pt x="7811907" y="5698881"/>
                </a:moveTo>
                <a:lnTo>
                  <a:pt x="7807037" y="5718013"/>
                </a:lnTo>
                <a:lnTo>
                  <a:pt x="7803656" y="5702484"/>
                </a:lnTo>
                <a:close/>
                <a:moveTo>
                  <a:pt x="7812297" y="5697350"/>
                </a:moveTo>
                <a:lnTo>
                  <a:pt x="7812939" y="5698430"/>
                </a:lnTo>
                <a:lnTo>
                  <a:pt x="7811907" y="5698881"/>
                </a:lnTo>
                <a:close/>
                <a:moveTo>
                  <a:pt x="7688196" y="5695097"/>
                </a:moveTo>
                <a:lnTo>
                  <a:pt x="7697651" y="5701172"/>
                </a:lnTo>
                <a:cubicBezTo>
                  <a:pt x="7697651" y="5701172"/>
                  <a:pt x="7699226" y="5702184"/>
                  <a:pt x="7702378" y="5704207"/>
                </a:cubicBezTo>
                <a:cubicBezTo>
                  <a:pt x="7705530" y="5706233"/>
                  <a:pt x="7708118" y="5705668"/>
                  <a:pt x="7710143" y="5702518"/>
                </a:cubicBezTo>
                <a:cubicBezTo>
                  <a:pt x="7712167" y="5699366"/>
                  <a:pt x="7716332" y="5699816"/>
                  <a:pt x="7722633" y="5703863"/>
                </a:cubicBezTo>
                <a:lnTo>
                  <a:pt x="7726016" y="5719392"/>
                </a:lnTo>
                <a:cubicBezTo>
                  <a:pt x="7719713" y="5715343"/>
                  <a:pt x="7716560" y="5713318"/>
                  <a:pt x="7716560" y="5713318"/>
                </a:cubicBezTo>
                <a:lnTo>
                  <a:pt x="7701033" y="5716699"/>
                </a:lnTo>
                <a:cubicBezTo>
                  <a:pt x="7688426" y="5708600"/>
                  <a:pt x="7684146" y="5701400"/>
                  <a:pt x="7688196" y="5695097"/>
                </a:cubicBezTo>
                <a:close/>
                <a:moveTo>
                  <a:pt x="7744236" y="5691027"/>
                </a:moveTo>
                <a:cubicBezTo>
                  <a:pt x="7750539" y="5695077"/>
                  <a:pt x="7751665" y="5700252"/>
                  <a:pt x="7747617" y="5706554"/>
                </a:cubicBezTo>
                <a:lnTo>
                  <a:pt x="7732088" y="5709937"/>
                </a:lnTo>
                <a:cubicBezTo>
                  <a:pt x="7729835" y="5699583"/>
                  <a:pt x="7728707" y="5694408"/>
                  <a:pt x="7728707" y="5694408"/>
                </a:cubicBezTo>
                <a:cubicBezTo>
                  <a:pt x="7739059" y="5692154"/>
                  <a:pt x="7744236" y="5691027"/>
                  <a:pt x="7744236" y="5691027"/>
                </a:cubicBezTo>
                <a:close/>
                <a:moveTo>
                  <a:pt x="7803313" y="5682231"/>
                </a:moveTo>
                <a:cubicBezTo>
                  <a:pt x="7805337" y="5679079"/>
                  <a:pt x="7809500" y="5679526"/>
                  <a:pt x="7815803" y="5683576"/>
                </a:cubicBezTo>
                <a:lnTo>
                  <a:pt x="7812297" y="5697350"/>
                </a:lnTo>
                <a:lnTo>
                  <a:pt x="7809731" y="5693030"/>
                </a:lnTo>
                <a:cubicBezTo>
                  <a:pt x="7803428" y="5688981"/>
                  <a:pt x="7801288" y="5685381"/>
                  <a:pt x="7803313" y="5682231"/>
                </a:cubicBezTo>
                <a:close/>
                <a:moveTo>
                  <a:pt x="7843400" y="5679598"/>
                </a:moveTo>
                <a:cubicBezTo>
                  <a:pt x="7846270" y="5680331"/>
                  <a:pt x="7847987" y="5681989"/>
                  <a:pt x="7848551" y="5684576"/>
                </a:cubicBezTo>
                <a:cubicBezTo>
                  <a:pt x="7849679" y="5689753"/>
                  <a:pt x="7847090" y="5690317"/>
                  <a:pt x="7840787" y="5686269"/>
                </a:cubicBezTo>
                <a:lnTo>
                  <a:pt x="7831331" y="5680195"/>
                </a:lnTo>
                <a:cubicBezTo>
                  <a:pt x="7836509" y="5679067"/>
                  <a:pt x="7840530" y="5678868"/>
                  <a:pt x="7843400" y="5679598"/>
                </a:cubicBezTo>
                <a:close/>
                <a:moveTo>
                  <a:pt x="7712836" y="5677534"/>
                </a:moveTo>
                <a:cubicBezTo>
                  <a:pt x="7714859" y="5674382"/>
                  <a:pt x="7719023" y="5674831"/>
                  <a:pt x="7725326" y="5678881"/>
                </a:cubicBezTo>
                <a:cubicBezTo>
                  <a:pt x="7731629" y="5682930"/>
                  <a:pt x="7734781" y="5684953"/>
                  <a:pt x="7734781" y="5684953"/>
                </a:cubicBezTo>
                <a:cubicBezTo>
                  <a:pt x="7730731" y="5691257"/>
                  <a:pt x="7725555" y="5692383"/>
                  <a:pt x="7719252" y="5688335"/>
                </a:cubicBezTo>
                <a:cubicBezTo>
                  <a:pt x="7712949" y="5684286"/>
                  <a:pt x="7710811" y="5680684"/>
                  <a:pt x="7712836" y="5677534"/>
                </a:cubicBezTo>
                <a:close/>
                <a:moveTo>
                  <a:pt x="7646932" y="5468247"/>
                </a:moveTo>
                <a:cubicBezTo>
                  <a:pt x="7653234" y="5472296"/>
                  <a:pt x="7656386" y="5474320"/>
                  <a:pt x="7656386" y="5474320"/>
                </a:cubicBezTo>
                <a:cubicBezTo>
                  <a:pt x="7652337" y="5480624"/>
                  <a:pt x="7648737" y="5482763"/>
                  <a:pt x="7645585" y="5480738"/>
                </a:cubicBezTo>
                <a:cubicBezTo>
                  <a:pt x="7642434" y="5478714"/>
                  <a:pt x="7641870" y="5476126"/>
                  <a:pt x="7643895" y="5472976"/>
                </a:cubicBezTo>
                <a:cubicBezTo>
                  <a:pt x="7645919" y="5469823"/>
                  <a:pt x="7646932" y="5468247"/>
                  <a:pt x="7646932" y="5468247"/>
                </a:cubicBezTo>
                <a:close/>
                <a:moveTo>
                  <a:pt x="7412285" y="5417687"/>
                </a:moveTo>
                <a:cubicBezTo>
                  <a:pt x="7414308" y="5414537"/>
                  <a:pt x="7418473" y="5414985"/>
                  <a:pt x="7424776" y="5419036"/>
                </a:cubicBezTo>
                <a:lnTo>
                  <a:pt x="7418703" y="5428489"/>
                </a:lnTo>
                <a:cubicBezTo>
                  <a:pt x="7412399" y="5424440"/>
                  <a:pt x="7410260" y="5420839"/>
                  <a:pt x="7412285" y="5417687"/>
                </a:cubicBezTo>
                <a:close/>
                <a:moveTo>
                  <a:pt x="7357962" y="5336281"/>
                </a:moveTo>
                <a:lnTo>
                  <a:pt x="7325948" y="5340648"/>
                </a:lnTo>
                <a:lnTo>
                  <a:pt x="7289252" y="5358996"/>
                </a:lnTo>
                <a:lnTo>
                  <a:pt x="7289717" y="5358988"/>
                </a:lnTo>
                <a:lnTo>
                  <a:pt x="7302553" y="5380591"/>
                </a:lnTo>
                <a:cubicBezTo>
                  <a:pt x="7302553" y="5380591"/>
                  <a:pt x="7296364" y="5383294"/>
                  <a:pt x="7283987" y="5388699"/>
                </a:cubicBezTo>
                <a:cubicBezTo>
                  <a:pt x="7271612" y="5394105"/>
                  <a:pt x="7266550" y="5401983"/>
                  <a:pt x="7268803" y="5412337"/>
                </a:cubicBezTo>
                <a:cubicBezTo>
                  <a:pt x="7275106" y="5416385"/>
                  <a:pt x="7276235" y="5421560"/>
                  <a:pt x="7272184" y="5427864"/>
                </a:cubicBezTo>
                <a:lnTo>
                  <a:pt x="7271212" y="5431690"/>
                </a:lnTo>
                <a:lnTo>
                  <a:pt x="7275458" y="5444431"/>
                </a:lnTo>
                <a:lnTo>
                  <a:pt x="7309119" y="5444431"/>
                </a:lnTo>
                <a:lnTo>
                  <a:pt x="7342780" y="5444431"/>
                </a:lnTo>
                <a:lnTo>
                  <a:pt x="7342778" y="5466873"/>
                </a:lnTo>
                <a:cubicBezTo>
                  <a:pt x="7342780" y="5481830"/>
                  <a:pt x="7342780" y="5489311"/>
                  <a:pt x="7342780" y="5489311"/>
                </a:cubicBezTo>
                <a:cubicBezTo>
                  <a:pt x="7342780" y="5489311"/>
                  <a:pt x="7339039" y="5489309"/>
                  <a:pt x="7331558" y="5489311"/>
                </a:cubicBezTo>
                <a:lnTo>
                  <a:pt x="7316022" y="5491796"/>
                </a:lnTo>
                <a:lnTo>
                  <a:pt x="7320149" y="5498743"/>
                </a:lnTo>
                <a:cubicBezTo>
                  <a:pt x="7332755" y="5506840"/>
                  <a:pt x="7330730" y="5509992"/>
                  <a:pt x="7314074" y="5508198"/>
                </a:cubicBezTo>
                <a:lnTo>
                  <a:pt x="7289092" y="5505505"/>
                </a:lnTo>
                <a:lnTo>
                  <a:pt x="7282385" y="5497178"/>
                </a:lnTo>
                <a:lnTo>
                  <a:pt x="7268306" y="5499432"/>
                </a:lnTo>
                <a:lnTo>
                  <a:pt x="7264108" y="5502813"/>
                </a:lnTo>
                <a:lnTo>
                  <a:pt x="7257205" y="5502068"/>
                </a:lnTo>
                <a:lnTo>
                  <a:pt x="7233309" y="5510757"/>
                </a:lnTo>
                <a:lnTo>
                  <a:pt x="7243196" y="5556161"/>
                </a:lnTo>
                <a:lnTo>
                  <a:pt x="7237769" y="5564610"/>
                </a:lnTo>
                <a:lnTo>
                  <a:pt x="7240203" y="5566369"/>
                </a:lnTo>
                <a:lnTo>
                  <a:pt x="7237643" y="5565950"/>
                </a:lnTo>
                <a:lnTo>
                  <a:pt x="7246577" y="5571689"/>
                </a:lnTo>
                <a:cubicBezTo>
                  <a:pt x="7263234" y="5573482"/>
                  <a:pt x="7276068" y="5595086"/>
                  <a:pt x="7285085" y="5636495"/>
                </a:cubicBezTo>
                <a:cubicBezTo>
                  <a:pt x="7295898" y="5661246"/>
                  <a:pt x="7304454" y="5675649"/>
                  <a:pt x="7310757" y="5679698"/>
                </a:cubicBezTo>
                <a:cubicBezTo>
                  <a:pt x="7317061" y="5683747"/>
                  <a:pt x="7322801" y="5685207"/>
                  <a:pt x="7327977" y="5684081"/>
                </a:cubicBezTo>
                <a:cubicBezTo>
                  <a:pt x="7333153" y="5682954"/>
                  <a:pt x="7342941" y="5678111"/>
                  <a:pt x="7357342" y="5669553"/>
                </a:cubicBezTo>
                <a:lnTo>
                  <a:pt x="7382327" y="5672247"/>
                </a:lnTo>
                <a:cubicBezTo>
                  <a:pt x="7382327" y="5672247"/>
                  <a:pt x="7381313" y="5673824"/>
                  <a:pt x="7379290" y="5676974"/>
                </a:cubicBezTo>
                <a:cubicBezTo>
                  <a:pt x="7377265" y="5680125"/>
                  <a:pt x="7377380" y="5686877"/>
                  <a:pt x="7379634" y="5697229"/>
                </a:cubicBezTo>
                <a:cubicBezTo>
                  <a:pt x="7373331" y="5693181"/>
                  <a:pt x="7371193" y="5689579"/>
                  <a:pt x="7373216" y="5686429"/>
                </a:cubicBezTo>
                <a:cubicBezTo>
                  <a:pt x="7375241" y="5683277"/>
                  <a:pt x="7374677" y="5680689"/>
                  <a:pt x="7371525" y="5678665"/>
                </a:cubicBezTo>
                <a:cubicBezTo>
                  <a:pt x="7368373" y="5676640"/>
                  <a:pt x="7365785" y="5677203"/>
                  <a:pt x="7363761" y="5680355"/>
                </a:cubicBezTo>
                <a:cubicBezTo>
                  <a:pt x="7361736" y="5683505"/>
                  <a:pt x="7355549" y="5686208"/>
                  <a:pt x="7345196" y="5688463"/>
                </a:cubicBezTo>
                <a:cubicBezTo>
                  <a:pt x="7334842" y="5690718"/>
                  <a:pt x="7332370" y="5698033"/>
                  <a:pt x="7337777" y="5710410"/>
                </a:cubicBezTo>
                <a:cubicBezTo>
                  <a:pt x="7343181" y="5722788"/>
                  <a:pt x="7347910" y="5725825"/>
                  <a:pt x="7351960" y="5719520"/>
                </a:cubicBezTo>
                <a:lnTo>
                  <a:pt x="7355339" y="5735049"/>
                </a:lnTo>
                <a:cubicBezTo>
                  <a:pt x="7351291" y="5741352"/>
                  <a:pt x="7346114" y="5742479"/>
                  <a:pt x="7339812" y="5738430"/>
                </a:cubicBezTo>
                <a:cubicBezTo>
                  <a:pt x="7324950" y="5719979"/>
                  <a:pt x="7313471" y="5717057"/>
                  <a:pt x="7305374" y="5729664"/>
                </a:cubicBezTo>
                <a:cubicBezTo>
                  <a:pt x="7301324" y="5735967"/>
                  <a:pt x="7307178" y="5744180"/>
                  <a:pt x="7322937" y="5754303"/>
                </a:cubicBezTo>
                <a:cubicBezTo>
                  <a:pt x="7338695" y="5764425"/>
                  <a:pt x="7348713" y="5773086"/>
                  <a:pt x="7352991" y="5780288"/>
                </a:cubicBezTo>
                <a:cubicBezTo>
                  <a:pt x="7357269" y="5787488"/>
                  <a:pt x="7360537" y="5796263"/>
                  <a:pt x="7362790" y="5806617"/>
                </a:cubicBezTo>
                <a:cubicBezTo>
                  <a:pt x="7355152" y="5846229"/>
                  <a:pt x="7348181" y="5864013"/>
                  <a:pt x="7341878" y="5859963"/>
                </a:cubicBezTo>
                <a:cubicBezTo>
                  <a:pt x="7335575" y="5855915"/>
                  <a:pt x="7328823" y="5856029"/>
                  <a:pt x="7321623" y="5860309"/>
                </a:cubicBezTo>
                <a:cubicBezTo>
                  <a:pt x="7314423" y="5864587"/>
                  <a:pt x="7311386" y="5869314"/>
                  <a:pt x="7312514" y="5874491"/>
                </a:cubicBezTo>
                <a:cubicBezTo>
                  <a:pt x="7313639" y="5879667"/>
                  <a:pt x="7309027" y="5883382"/>
                  <a:pt x="7298675" y="5885635"/>
                </a:cubicBezTo>
                <a:cubicBezTo>
                  <a:pt x="7298675" y="5885635"/>
                  <a:pt x="7296087" y="5886200"/>
                  <a:pt x="7290911" y="5887327"/>
                </a:cubicBezTo>
                <a:cubicBezTo>
                  <a:pt x="7285736" y="5888453"/>
                  <a:pt x="7283146" y="5889016"/>
                  <a:pt x="7283146" y="5889016"/>
                </a:cubicBezTo>
                <a:lnTo>
                  <a:pt x="7264925" y="5917381"/>
                </a:lnTo>
                <a:lnTo>
                  <a:pt x="7252779" y="5936291"/>
                </a:lnTo>
                <a:lnTo>
                  <a:pt x="7277763" y="5938982"/>
                </a:lnTo>
                <a:cubicBezTo>
                  <a:pt x="7292163" y="5930426"/>
                  <a:pt x="7299364" y="5926147"/>
                  <a:pt x="7299364" y="5926147"/>
                </a:cubicBezTo>
                <a:lnTo>
                  <a:pt x="7314892" y="5922765"/>
                </a:lnTo>
                <a:lnTo>
                  <a:pt x="7345949" y="5916002"/>
                </a:lnTo>
                <a:cubicBezTo>
                  <a:pt x="7339646" y="5911954"/>
                  <a:pt x="7337506" y="5908354"/>
                  <a:pt x="7339530" y="5905202"/>
                </a:cubicBezTo>
                <a:cubicBezTo>
                  <a:pt x="7341555" y="5902050"/>
                  <a:pt x="7339417" y="5898450"/>
                  <a:pt x="7333113" y="5894402"/>
                </a:cubicBezTo>
                <a:cubicBezTo>
                  <a:pt x="7337162" y="5888098"/>
                  <a:pt x="7342787" y="5882808"/>
                  <a:pt x="7349987" y="5878529"/>
                </a:cubicBezTo>
                <a:cubicBezTo>
                  <a:pt x="7357188" y="5874249"/>
                  <a:pt x="7363940" y="5874136"/>
                  <a:pt x="7370243" y="5878184"/>
                </a:cubicBezTo>
                <a:cubicBezTo>
                  <a:pt x="7376546" y="5882233"/>
                  <a:pt x="7380711" y="5882682"/>
                  <a:pt x="7382736" y="5879531"/>
                </a:cubicBezTo>
                <a:cubicBezTo>
                  <a:pt x="7384760" y="5876380"/>
                  <a:pt x="7388360" y="5874240"/>
                  <a:pt x="7393535" y="5873113"/>
                </a:cubicBezTo>
                <a:cubicBezTo>
                  <a:pt x="7398712" y="5871987"/>
                  <a:pt x="7404450" y="5873446"/>
                  <a:pt x="7410753" y="5877496"/>
                </a:cubicBezTo>
                <a:lnTo>
                  <a:pt x="7416829" y="5868039"/>
                </a:lnTo>
                <a:cubicBezTo>
                  <a:pt x="7416829" y="5868039"/>
                  <a:pt x="7417277" y="5863876"/>
                  <a:pt x="7418174" y="5855549"/>
                </a:cubicBezTo>
                <a:cubicBezTo>
                  <a:pt x="7419071" y="5847221"/>
                  <a:pt x="7416368" y="5841032"/>
                  <a:pt x="7410066" y="5836985"/>
                </a:cubicBezTo>
                <a:lnTo>
                  <a:pt x="7397229" y="5815381"/>
                </a:lnTo>
                <a:cubicBezTo>
                  <a:pt x="7401277" y="5809078"/>
                  <a:pt x="7402739" y="5803338"/>
                  <a:pt x="7401613" y="5798163"/>
                </a:cubicBezTo>
                <a:cubicBezTo>
                  <a:pt x="7400486" y="5792988"/>
                  <a:pt x="7399921" y="5790398"/>
                  <a:pt x="7399921" y="5790398"/>
                </a:cubicBezTo>
                <a:cubicBezTo>
                  <a:pt x="7399921" y="5790398"/>
                  <a:pt x="7400370" y="5786234"/>
                  <a:pt x="7401268" y="5777908"/>
                </a:cubicBezTo>
                <a:cubicBezTo>
                  <a:pt x="7402165" y="5769579"/>
                  <a:pt x="7403061" y="5761252"/>
                  <a:pt x="7403959" y="5752924"/>
                </a:cubicBezTo>
                <a:cubicBezTo>
                  <a:pt x="7404858" y="5744597"/>
                  <a:pt x="7405192" y="5733681"/>
                  <a:pt x="7404961" y="5720177"/>
                </a:cubicBezTo>
                <a:cubicBezTo>
                  <a:pt x="7404731" y="5706673"/>
                  <a:pt x="7403488" y="5694747"/>
                  <a:pt x="7401235" y="5684393"/>
                </a:cubicBezTo>
                <a:cubicBezTo>
                  <a:pt x="7394474" y="5653336"/>
                  <a:pt x="7393115" y="5634657"/>
                  <a:pt x="7397165" y="5628354"/>
                </a:cubicBezTo>
                <a:cubicBezTo>
                  <a:pt x="7425507" y="5584231"/>
                  <a:pt x="7444853" y="5561043"/>
                  <a:pt x="7455208" y="5558788"/>
                </a:cubicBezTo>
                <a:cubicBezTo>
                  <a:pt x="7455208" y="5558788"/>
                  <a:pt x="7452057" y="5556763"/>
                  <a:pt x="7445754" y="5552715"/>
                </a:cubicBezTo>
                <a:cubicBezTo>
                  <a:pt x="7443499" y="5542363"/>
                  <a:pt x="7441244" y="5532011"/>
                  <a:pt x="7438990" y="5521659"/>
                </a:cubicBezTo>
                <a:cubicBezTo>
                  <a:pt x="7436737" y="5511306"/>
                  <a:pt x="7438197" y="5505566"/>
                  <a:pt x="7443374" y="5504439"/>
                </a:cubicBezTo>
                <a:cubicBezTo>
                  <a:pt x="7448549" y="5503313"/>
                  <a:pt x="7451586" y="5498586"/>
                  <a:pt x="7452484" y="5490258"/>
                </a:cubicBezTo>
                <a:cubicBezTo>
                  <a:pt x="7453381" y="5481929"/>
                  <a:pt x="7445503" y="5476867"/>
                  <a:pt x="7428846" y="5475073"/>
                </a:cubicBezTo>
                <a:cubicBezTo>
                  <a:pt x="7422543" y="5471025"/>
                  <a:pt x="7417816" y="5467988"/>
                  <a:pt x="7414665" y="5465963"/>
                </a:cubicBezTo>
                <a:cubicBezTo>
                  <a:pt x="7411511" y="5463939"/>
                  <a:pt x="7407348" y="5463491"/>
                  <a:pt x="7402171" y="5464617"/>
                </a:cubicBezTo>
                <a:cubicBezTo>
                  <a:pt x="7396996" y="5465744"/>
                  <a:pt x="7391256" y="5464283"/>
                  <a:pt x="7384953" y="5460235"/>
                </a:cubicBezTo>
                <a:cubicBezTo>
                  <a:pt x="7378650" y="5456186"/>
                  <a:pt x="7375498" y="5454161"/>
                  <a:pt x="7375498" y="5454161"/>
                </a:cubicBezTo>
                <a:lnTo>
                  <a:pt x="7347135" y="5435941"/>
                </a:lnTo>
                <a:cubicBezTo>
                  <a:pt x="7351185" y="5429637"/>
                  <a:pt x="7350954" y="5416133"/>
                  <a:pt x="7346446" y="5395429"/>
                </a:cubicBezTo>
                <a:cubicBezTo>
                  <a:pt x="7314930" y="5375183"/>
                  <a:pt x="7312675" y="5364831"/>
                  <a:pt x="7339682" y="5364374"/>
                </a:cubicBezTo>
                <a:lnTo>
                  <a:pt x="7361283" y="5351536"/>
                </a:lnTo>
                <a:close/>
                <a:moveTo>
                  <a:pt x="7424021" y="5191495"/>
                </a:moveTo>
                <a:cubicBezTo>
                  <a:pt x="7424021" y="5191495"/>
                  <a:pt x="7424586" y="5194083"/>
                  <a:pt x="7425713" y="5199258"/>
                </a:cubicBezTo>
                <a:cubicBezTo>
                  <a:pt x="7426839" y="5204435"/>
                  <a:pt x="7428531" y="5212198"/>
                  <a:pt x="7430785" y="5222552"/>
                </a:cubicBezTo>
                <a:lnTo>
                  <a:pt x="7443621" y="5244153"/>
                </a:lnTo>
                <a:lnTo>
                  <a:pt x="7422019" y="5256989"/>
                </a:lnTo>
                <a:cubicBezTo>
                  <a:pt x="7405364" y="5255195"/>
                  <a:pt x="7395460" y="5253284"/>
                  <a:pt x="7392309" y="5251259"/>
                </a:cubicBezTo>
                <a:cubicBezTo>
                  <a:pt x="7389159" y="5249236"/>
                  <a:pt x="7389606" y="5245071"/>
                  <a:pt x="7393654" y="5238769"/>
                </a:cubicBezTo>
                <a:cubicBezTo>
                  <a:pt x="7397704" y="5232464"/>
                  <a:pt x="7399728" y="5229313"/>
                  <a:pt x="7399728" y="5229313"/>
                </a:cubicBezTo>
                <a:cubicBezTo>
                  <a:pt x="7406031" y="5233361"/>
                  <a:pt x="7411208" y="5232236"/>
                  <a:pt x="7415257" y="5225933"/>
                </a:cubicBezTo>
                <a:cubicBezTo>
                  <a:pt x="7419307" y="5219630"/>
                  <a:pt x="7418179" y="5214453"/>
                  <a:pt x="7411875" y="5210404"/>
                </a:cubicBezTo>
                <a:cubicBezTo>
                  <a:pt x="7405572" y="5206356"/>
                  <a:pt x="7403434" y="5202754"/>
                  <a:pt x="7405457" y="5199604"/>
                </a:cubicBezTo>
                <a:cubicBezTo>
                  <a:pt x="7407481" y="5196452"/>
                  <a:pt x="7413669" y="5193749"/>
                  <a:pt x="7424021" y="5191495"/>
                </a:cubicBezTo>
                <a:close/>
                <a:moveTo>
                  <a:pt x="7416856" y="4758053"/>
                </a:moveTo>
                <a:lnTo>
                  <a:pt x="7400984" y="4758054"/>
                </a:lnTo>
                <a:cubicBezTo>
                  <a:pt x="7390410" y="4768632"/>
                  <a:pt x="7393052" y="4776568"/>
                  <a:pt x="7408922" y="4781855"/>
                </a:cubicBezTo>
                <a:close/>
                <a:moveTo>
                  <a:pt x="7464456" y="4646981"/>
                </a:moveTo>
                <a:cubicBezTo>
                  <a:pt x="7459166" y="4652274"/>
                  <a:pt x="7459165" y="4657561"/>
                  <a:pt x="7464456" y="4662850"/>
                </a:cubicBezTo>
                <a:lnTo>
                  <a:pt x="7472389" y="4654916"/>
                </a:lnTo>
                <a:close/>
                <a:moveTo>
                  <a:pt x="7274048" y="4059889"/>
                </a:moveTo>
                <a:lnTo>
                  <a:pt x="7250248" y="4131294"/>
                </a:lnTo>
                <a:cubicBezTo>
                  <a:pt x="7250248" y="4131294"/>
                  <a:pt x="7247604" y="4128649"/>
                  <a:pt x="7242313" y="4123359"/>
                </a:cubicBezTo>
                <a:cubicBezTo>
                  <a:pt x="7231734" y="4112779"/>
                  <a:pt x="7223801" y="4104848"/>
                  <a:pt x="7218512" y="4099558"/>
                </a:cubicBezTo>
                <a:cubicBezTo>
                  <a:pt x="7223801" y="4094268"/>
                  <a:pt x="7229087" y="4094268"/>
                  <a:pt x="7234377" y="4099557"/>
                </a:cubicBezTo>
                <a:cubicBezTo>
                  <a:pt x="7250245" y="4094268"/>
                  <a:pt x="7260824" y="4083688"/>
                  <a:pt x="7266114" y="4067823"/>
                </a:cubicBezTo>
                <a:close/>
                <a:moveTo>
                  <a:pt x="7183587" y="3917902"/>
                </a:moveTo>
                <a:lnTo>
                  <a:pt x="7191819" y="3934225"/>
                </a:lnTo>
                <a:cubicBezTo>
                  <a:pt x="7191819" y="3934225"/>
                  <a:pt x="7189436" y="3929494"/>
                  <a:pt x="7184662" y="3920036"/>
                </a:cubicBezTo>
                <a:close/>
                <a:moveTo>
                  <a:pt x="7262147" y="3746508"/>
                </a:moveTo>
                <a:cubicBezTo>
                  <a:pt x="7264792" y="3749154"/>
                  <a:pt x="7266114" y="3750476"/>
                  <a:pt x="7266114" y="3750476"/>
                </a:cubicBezTo>
                <a:cubicBezTo>
                  <a:pt x="7266114" y="3750476"/>
                  <a:pt x="7263469" y="3753118"/>
                  <a:pt x="7258181" y="3758409"/>
                </a:cubicBezTo>
                <a:lnTo>
                  <a:pt x="7250245" y="3750475"/>
                </a:lnTo>
                <a:cubicBezTo>
                  <a:pt x="7255535" y="3745185"/>
                  <a:pt x="7259502" y="3743864"/>
                  <a:pt x="7262147" y="3746508"/>
                </a:cubicBezTo>
                <a:close/>
                <a:moveTo>
                  <a:pt x="7345451" y="3687007"/>
                </a:moveTo>
                <a:lnTo>
                  <a:pt x="7353384" y="3694940"/>
                </a:lnTo>
                <a:lnTo>
                  <a:pt x="7305783" y="3774277"/>
                </a:lnTo>
                <a:lnTo>
                  <a:pt x="7297849" y="3766343"/>
                </a:lnTo>
                <a:cubicBezTo>
                  <a:pt x="7297849" y="3755763"/>
                  <a:pt x="7295206" y="3747831"/>
                  <a:pt x="7289915" y="3742542"/>
                </a:cubicBezTo>
                <a:lnTo>
                  <a:pt x="7297850" y="3734608"/>
                </a:lnTo>
                <a:cubicBezTo>
                  <a:pt x="7313716" y="3729320"/>
                  <a:pt x="7324296" y="3718738"/>
                  <a:pt x="7329584" y="3702873"/>
                </a:cubicBezTo>
                <a:cubicBezTo>
                  <a:pt x="7324294" y="3697584"/>
                  <a:pt x="7325616" y="3693617"/>
                  <a:pt x="7333551" y="3690973"/>
                </a:cubicBezTo>
                <a:cubicBezTo>
                  <a:pt x="7341484" y="3688326"/>
                  <a:pt x="7345451" y="3687007"/>
                  <a:pt x="7345451" y="3687007"/>
                </a:cubicBezTo>
                <a:close/>
                <a:moveTo>
                  <a:pt x="7111022" y="3174030"/>
                </a:moveTo>
                <a:lnTo>
                  <a:pt x="7093312" y="3191859"/>
                </a:lnTo>
                <a:cubicBezTo>
                  <a:pt x="7076736" y="3194284"/>
                  <a:pt x="7064896" y="3194325"/>
                  <a:pt x="7057777" y="3191983"/>
                </a:cubicBezTo>
                <a:lnTo>
                  <a:pt x="7061295" y="3181309"/>
                </a:lnTo>
                <a:cubicBezTo>
                  <a:pt x="7077871" y="3178882"/>
                  <a:pt x="7094446" y="3176457"/>
                  <a:pt x="7111022" y="3174030"/>
                </a:cubicBezTo>
                <a:close/>
                <a:moveTo>
                  <a:pt x="7045359" y="3127467"/>
                </a:moveTo>
                <a:cubicBezTo>
                  <a:pt x="7045356" y="3137360"/>
                  <a:pt x="7045356" y="3142307"/>
                  <a:pt x="7045356" y="3142307"/>
                </a:cubicBezTo>
                <a:cubicBezTo>
                  <a:pt x="7035463" y="3142307"/>
                  <a:pt x="7030521" y="3142305"/>
                  <a:pt x="7030521" y="3142305"/>
                </a:cubicBezTo>
                <a:cubicBezTo>
                  <a:pt x="7030519" y="3132414"/>
                  <a:pt x="7035463" y="3127465"/>
                  <a:pt x="7045359" y="3127467"/>
                </a:cubicBezTo>
                <a:close/>
                <a:moveTo>
                  <a:pt x="7071721" y="3113754"/>
                </a:moveTo>
                <a:lnTo>
                  <a:pt x="7068204" y="3124427"/>
                </a:lnTo>
                <a:cubicBezTo>
                  <a:pt x="7065861" y="3131541"/>
                  <a:pt x="7061129" y="3133927"/>
                  <a:pt x="7054015" y="3131582"/>
                </a:cubicBezTo>
                <a:cubicBezTo>
                  <a:pt x="7054015" y="3131582"/>
                  <a:pt x="7055189" y="3128024"/>
                  <a:pt x="7057532" y="3120910"/>
                </a:cubicBezTo>
                <a:cubicBezTo>
                  <a:pt x="7057532" y="3120910"/>
                  <a:pt x="7058118" y="3119130"/>
                  <a:pt x="7059290" y="3115573"/>
                </a:cubicBezTo>
                <a:cubicBezTo>
                  <a:pt x="7060463" y="3112014"/>
                  <a:pt x="7064607" y="3111408"/>
                  <a:pt x="7071721" y="3113754"/>
                </a:cubicBezTo>
                <a:close/>
                <a:moveTo>
                  <a:pt x="7000844" y="3112632"/>
                </a:moveTo>
                <a:cubicBezTo>
                  <a:pt x="7000844" y="3112632"/>
                  <a:pt x="7000845" y="3115102"/>
                  <a:pt x="7000845" y="3120046"/>
                </a:cubicBezTo>
                <a:lnTo>
                  <a:pt x="7000847" y="3128068"/>
                </a:lnTo>
                <a:lnTo>
                  <a:pt x="7008538" y="3120323"/>
                </a:lnTo>
                <a:close/>
                <a:moveTo>
                  <a:pt x="7045358" y="3068118"/>
                </a:moveTo>
                <a:lnTo>
                  <a:pt x="7060195" y="3068118"/>
                </a:lnTo>
                <a:cubicBezTo>
                  <a:pt x="7060195" y="3078009"/>
                  <a:pt x="7057721" y="3082958"/>
                  <a:pt x="7052775" y="3082955"/>
                </a:cubicBezTo>
                <a:cubicBezTo>
                  <a:pt x="7047831" y="3082956"/>
                  <a:pt x="7045356" y="3078009"/>
                  <a:pt x="7045358" y="3068118"/>
                </a:cubicBezTo>
                <a:close/>
                <a:moveTo>
                  <a:pt x="7089184" y="3024853"/>
                </a:moveTo>
                <a:lnTo>
                  <a:pt x="7071478" y="3042684"/>
                </a:lnTo>
                <a:cubicBezTo>
                  <a:pt x="7054903" y="3045109"/>
                  <a:pt x="7043058" y="3045149"/>
                  <a:pt x="7035942" y="3042803"/>
                </a:cubicBezTo>
                <a:lnTo>
                  <a:pt x="7050131" y="3035650"/>
                </a:lnTo>
                <a:cubicBezTo>
                  <a:pt x="7069050" y="3026106"/>
                  <a:pt x="7082069" y="3022509"/>
                  <a:pt x="7089184" y="3024853"/>
                </a:cubicBezTo>
                <a:close/>
                <a:moveTo>
                  <a:pt x="6979000" y="3018126"/>
                </a:moveTo>
                <a:lnTo>
                  <a:pt x="6979018" y="3023607"/>
                </a:lnTo>
                <a:lnTo>
                  <a:pt x="6986010" y="3023605"/>
                </a:lnTo>
                <a:lnTo>
                  <a:pt x="7003515" y="3021106"/>
                </a:lnTo>
                <a:close/>
                <a:moveTo>
                  <a:pt x="6934077" y="2993930"/>
                </a:moveTo>
                <a:lnTo>
                  <a:pt x="6923527" y="2993931"/>
                </a:lnTo>
                <a:lnTo>
                  <a:pt x="6927394" y="2995206"/>
                </a:lnTo>
                <a:cubicBezTo>
                  <a:pt x="6935720" y="3005837"/>
                  <a:pt x="6943442" y="3012325"/>
                  <a:pt x="6950558" y="3014670"/>
                </a:cubicBezTo>
                <a:cubicBezTo>
                  <a:pt x="6957675" y="3017015"/>
                  <a:pt x="6958847" y="3013457"/>
                  <a:pt x="6954074" y="3003998"/>
                </a:cubicBezTo>
                <a:lnTo>
                  <a:pt x="6964747" y="3007515"/>
                </a:lnTo>
                <a:lnTo>
                  <a:pt x="6984228" y="2997688"/>
                </a:lnTo>
                <a:lnTo>
                  <a:pt x="6978590" y="2993931"/>
                </a:lnTo>
                <a:cubicBezTo>
                  <a:pt x="6963754" y="2993930"/>
                  <a:pt x="6951390" y="2993931"/>
                  <a:pt x="6941494" y="2993930"/>
                </a:cubicBezTo>
                <a:cubicBezTo>
                  <a:pt x="6941494" y="2993930"/>
                  <a:pt x="6939022" y="2993931"/>
                  <a:pt x="6934077" y="2993930"/>
                </a:cubicBezTo>
                <a:close/>
                <a:moveTo>
                  <a:pt x="6889913" y="2947360"/>
                </a:moveTo>
                <a:lnTo>
                  <a:pt x="6911260" y="2954393"/>
                </a:lnTo>
                <a:lnTo>
                  <a:pt x="6868599" y="2949212"/>
                </a:lnTo>
                <a:close/>
                <a:moveTo>
                  <a:pt x="6926659" y="2890072"/>
                </a:moveTo>
                <a:lnTo>
                  <a:pt x="6933054" y="2915649"/>
                </a:lnTo>
                <a:lnTo>
                  <a:pt x="6936000" y="2915217"/>
                </a:lnTo>
                <a:lnTo>
                  <a:pt x="6933287" y="2916587"/>
                </a:lnTo>
                <a:lnTo>
                  <a:pt x="6941494" y="2949420"/>
                </a:lnTo>
                <a:cubicBezTo>
                  <a:pt x="6931604" y="2949420"/>
                  <a:pt x="6926660" y="2944475"/>
                  <a:pt x="6926659" y="2934585"/>
                </a:cubicBezTo>
                <a:lnTo>
                  <a:pt x="6926659" y="2919929"/>
                </a:lnTo>
                <a:lnTo>
                  <a:pt x="6921811" y="2922374"/>
                </a:lnTo>
                <a:cubicBezTo>
                  <a:pt x="6912350" y="2927146"/>
                  <a:pt x="6904063" y="2928360"/>
                  <a:pt x="6896947" y="2926015"/>
                </a:cubicBezTo>
                <a:lnTo>
                  <a:pt x="6911138" y="2918858"/>
                </a:lnTo>
                <a:lnTo>
                  <a:pt x="6926659" y="2916586"/>
                </a:lnTo>
                <a:close/>
                <a:moveTo>
                  <a:pt x="7356480" y="1737729"/>
                </a:moveTo>
                <a:lnTo>
                  <a:pt x="7378921" y="1737729"/>
                </a:lnTo>
                <a:lnTo>
                  <a:pt x="7356481" y="1748951"/>
                </a:lnTo>
                <a:close/>
                <a:moveTo>
                  <a:pt x="7390140" y="1647971"/>
                </a:moveTo>
                <a:cubicBezTo>
                  <a:pt x="7390140" y="1655449"/>
                  <a:pt x="7390140" y="1659189"/>
                  <a:pt x="7390140" y="1659189"/>
                </a:cubicBezTo>
                <a:cubicBezTo>
                  <a:pt x="7382659" y="1659191"/>
                  <a:pt x="7378920" y="1659191"/>
                  <a:pt x="7378920" y="1659191"/>
                </a:cubicBezTo>
                <a:cubicBezTo>
                  <a:pt x="7378921" y="1651713"/>
                  <a:pt x="7382661" y="1647971"/>
                  <a:pt x="7390140" y="1647971"/>
                </a:cubicBezTo>
                <a:close/>
                <a:moveTo>
                  <a:pt x="7300381" y="1636752"/>
                </a:moveTo>
                <a:cubicBezTo>
                  <a:pt x="7300381" y="1636752"/>
                  <a:pt x="7298509" y="1638620"/>
                  <a:pt x="7294770" y="1642357"/>
                </a:cubicBezTo>
                <a:cubicBezTo>
                  <a:pt x="7291031" y="1646103"/>
                  <a:pt x="7289163" y="1647968"/>
                  <a:pt x="7289163" y="1647968"/>
                </a:cubicBezTo>
                <a:lnTo>
                  <a:pt x="7289163" y="1659191"/>
                </a:lnTo>
                <a:lnTo>
                  <a:pt x="7300381" y="1647969"/>
                </a:lnTo>
                <a:close/>
                <a:moveTo>
                  <a:pt x="7390140" y="1603088"/>
                </a:moveTo>
                <a:lnTo>
                  <a:pt x="7401360" y="1603090"/>
                </a:lnTo>
                <a:cubicBezTo>
                  <a:pt x="7401362" y="1610571"/>
                  <a:pt x="7399491" y="1614310"/>
                  <a:pt x="7395750" y="1614310"/>
                </a:cubicBezTo>
                <a:cubicBezTo>
                  <a:pt x="7392011" y="1614310"/>
                  <a:pt x="7390142" y="1610571"/>
                  <a:pt x="7390140" y="1603088"/>
                </a:cubicBezTo>
                <a:close/>
                <a:moveTo>
                  <a:pt x="7263065" y="1565775"/>
                </a:moveTo>
                <a:lnTo>
                  <a:pt x="7238243" y="1584391"/>
                </a:lnTo>
                <a:lnTo>
                  <a:pt x="7238190" y="1584496"/>
                </a:lnTo>
                <a:lnTo>
                  <a:pt x="7255502" y="1580651"/>
                </a:lnTo>
                <a:cubicBezTo>
                  <a:pt x="7262983" y="1580651"/>
                  <a:pt x="7266722" y="1576910"/>
                  <a:pt x="7266721" y="1569429"/>
                </a:cubicBezTo>
                <a:close/>
                <a:moveTo>
                  <a:pt x="7277941" y="1546989"/>
                </a:moveTo>
                <a:lnTo>
                  <a:pt x="7289163" y="1558210"/>
                </a:lnTo>
                <a:lnTo>
                  <a:pt x="7300381" y="1558210"/>
                </a:lnTo>
                <a:cubicBezTo>
                  <a:pt x="7300381" y="1558210"/>
                  <a:pt x="7298510" y="1560080"/>
                  <a:pt x="7294771" y="1563819"/>
                </a:cubicBezTo>
                <a:cubicBezTo>
                  <a:pt x="7291034" y="1567560"/>
                  <a:pt x="7289163" y="1569432"/>
                  <a:pt x="7289163" y="1569432"/>
                </a:cubicBezTo>
                <a:cubicBezTo>
                  <a:pt x="7296642" y="1569431"/>
                  <a:pt x="7304119" y="1569429"/>
                  <a:pt x="7311599" y="1569431"/>
                </a:cubicBezTo>
                <a:cubicBezTo>
                  <a:pt x="7326559" y="1569429"/>
                  <a:pt x="7337781" y="1569431"/>
                  <a:pt x="7345262" y="1569429"/>
                </a:cubicBezTo>
                <a:cubicBezTo>
                  <a:pt x="7356483" y="1569429"/>
                  <a:pt x="7363026" y="1568496"/>
                  <a:pt x="7364895" y="1566625"/>
                </a:cubicBezTo>
                <a:cubicBezTo>
                  <a:pt x="7366765" y="1564757"/>
                  <a:pt x="7363961" y="1561951"/>
                  <a:pt x="7356481" y="1558210"/>
                </a:cubicBezTo>
                <a:cubicBezTo>
                  <a:pt x="7356481" y="1550732"/>
                  <a:pt x="7350869" y="1546989"/>
                  <a:pt x="7339652" y="1546992"/>
                </a:cubicBezTo>
                <a:cubicBezTo>
                  <a:pt x="7328432" y="1546990"/>
                  <a:pt x="7319083" y="1546990"/>
                  <a:pt x="7311602" y="1546990"/>
                </a:cubicBezTo>
                <a:cubicBezTo>
                  <a:pt x="7311602" y="1546990"/>
                  <a:pt x="7309731" y="1546989"/>
                  <a:pt x="7305992" y="1546989"/>
                </a:cubicBezTo>
                <a:cubicBezTo>
                  <a:pt x="7302252" y="1546989"/>
                  <a:pt x="7296641" y="1546990"/>
                  <a:pt x="7289163" y="1546989"/>
                </a:cubicBezTo>
                <a:cubicBezTo>
                  <a:pt x="7281682" y="1546990"/>
                  <a:pt x="7277941" y="1546989"/>
                  <a:pt x="7277941" y="1546989"/>
                </a:cubicBezTo>
                <a:close/>
                <a:moveTo>
                  <a:pt x="7300381" y="1468450"/>
                </a:moveTo>
                <a:lnTo>
                  <a:pt x="7311602" y="1513329"/>
                </a:lnTo>
                <a:cubicBezTo>
                  <a:pt x="7304120" y="1513331"/>
                  <a:pt x="7300381" y="1509590"/>
                  <a:pt x="7300381" y="1502111"/>
                </a:cubicBezTo>
                <a:cubicBezTo>
                  <a:pt x="7300381" y="1494631"/>
                  <a:pt x="7300381" y="1483412"/>
                  <a:pt x="7300381" y="1468450"/>
                </a:cubicBezTo>
                <a:close/>
                <a:moveTo>
                  <a:pt x="7491121" y="357677"/>
                </a:moveTo>
                <a:cubicBezTo>
                  <a:pt x="7498600" y="357678"/>
                  <a:pt x="7502339" y="357678"/>
                  <a:pt x="7502339" y="357678"/>
                </a:cubicBezTo>
                <a:cubicBezTo>
                  <a:pt x="7502339" y="357678"/>
                  <a:pt x="7500470" y="359548"/>
                  <a:pt x="7496732" y="363287"/>
                </a:cubicBezTo>
                <a:cubicBezTo>
                  <a:pt x="7492992" y="367026"/>
                  <a:pt x="7491121" y="365156"/>
                  <a:pt x="7491121" y="357677"/>
                </a:cubicBezTo>
                <a:close/>
                <a:moveTo>
                  <a:pt x="5" y="0"/>
                </a:moveTo>
                <a:lnTo>
                  <a:pt x="7238619" y="0"/>
                </a:lnTo>
                <a:lnTo>
                  <a:pt x="7244282" y="4248"/>
                </a:lnTo>
                <a:cubicBezTo>
                  <a:pt x="7251761" y="7986"/>
                  <a:pt x="7255500" y="9859"/>
                  <a:pt x="7255500" y="9859"/>
                </a:cubicBezTo>
                <a:cubicBezTo>
                  <a:pt x="7255500" y="17338"/>
                  <a:pt x="7248022" y="21080"/>
                  <a:pt x="7233062" y="21077"/>
                </a:cubicBezTo>
                <a:cubicBezTo>
                  <a:pt x="7218102" y="21079"/>
                  <a:pt x="7203141" y="22950"/>
                  <a:pt x="7188182" y="26687"/>
                </a:cubicBezTo>
                <a:cubicBezTo>
                  <a:pt x="7173223" y="30428"/>
                  <a:pt x="7154521" y="36038"/>
                  <a:pt x="7132083" y="43518"/>
                </a:cubicBezTo>
                <a:cubicBezTo>
                  <a:pt x="7117123" y="43518"/>
                  <a:pt x="7107771" y="43518"/>
                  <a:pt x="7104032" y="43518"/>
                </a:cubicBezTo>
                <a:cubicBezTo>
                  <a:pt x="7100293" y="43518"/>
                  <a:pt x="7098423" y="47258"/>
                  <a:pt x="7098422" y="54740"/>
                </a:cubicBezTo>
                <a:cubicBezTo>
                  <a:pt x="7090944" y="69699"/>
                  <a:pt x="7092812" y="79049"/>
                  <a:pt x="7104032" y="82789"/>
                </a:cubicBezTo>
                <a:cubicBezTo>
                  <a:pt x="7115251" y="86526"/>
                  <a:pt x="7120862" y="90270"/>
                  <a:pt x="7120864" y="94010"/>
                </a:cubicBezTo>
                <a:cubicBezTo>
                  <a:pt x="7120864" y="97748"/>
                  <a:pt x="7124601" y="103358"/>
                  <a:pt x="7132083" y="110838"/>
                </a:cubicBezTo>
                <a:cubicBezTo>
                  <a:pt x="7139562" y="118319"/>
                  <a:pt x="7143301" y="123930"/>
                  <a:pt x="7143301" y="127669"/>
                </a:cubicBezTo>
                <a:cubicBezTo>
                  <a:pt x="7143303" y="131409"/>
                  <a:pt x="7139562" y="133278"/>
                  <a:pt x="7132081" y="133280"/>
                </a:cubicBezTo>
                <a:cubicBezTo>
                  <a:pt x="7117122" y="133280"/>
                  <a:pt x="7107774" y="135149"/>
                  <a:pt x="7104032" y="138887"/>
                </a:cubicBezTo>
                <a:cubicBezTo>
                  <a:pt x="7100291" y="142629"/>
                  <a:pt x="7098422" y="148236"/>
                  <a:pt x="7098422" y="155719"/>
                </a:cubicBezTo>
                <a:cubicBezTo>
                  <a:pt x="7098422" y="170678"/>
                  <a:pt x="7105902" y="181898"/>
                  <a:pt x="7120864" y="189378"/>
                </a:cubicBezTo>
                <a:cubicBezTo>
                  <a:pt x="7135823" y="196859"/>
                  <a:pt x="7147040" y="200598"/>
                  <a:pt x="7154523" y="200599"/>
                </a:cubicBezTo>
                <a:cubicBezTo>
                  <a:pt x="7191923" y="223037"/>
                  <a:pt x="7203138" y="241738"/>
                  <a:pt x="7188182" y="256698"/>
                </a:cubicBezTo>
                <a:cubicBezTo>
                  <a:pt x="7188182" y="256698"/>
                  <a:pt x="7188182" y="262309"/>
                  <a:pt x="7188182" y="273526"/>
                </a:cubicBezTo>
                <a:cubicBezTo>
                  <a:pt x="7188182" y="284748"/>
                  <a:pt x="7188182" y="290358"/>
                  <a:pt x="7188182" y="290358"/>
                </a:cubicBezTo>
                <a:cubicBezTo>
                  <a:pt x="7188182" y="290358"/>
                  <a:pt x="7191923" y="294097"/>
                  <a:pt x="7199401" y="301578"/>
                </a:cubicBezTo>
                <a:cubicBezTo>
                  <a:pt x="7206882" y="301577"/>
                  <a:pt x="7212492" y="303449"/>
                  <a:pt x="7216233" y="307185"/>
                </a:cubicBezTo>
                <a:cubicBezTo>
                  <a:pt x="7219975" y="310926"/>
                  <a:pt x="7225580" y="312797"/>
                  <a:pt x="7233062" y="312796"/>
                </a:cubicBezTo>
                <a:cubicBezTo>
                  <a:pt x="7233062" y="312796"/>
                  <a:pt x="7236802" y="316538"/>
                  <a:pt x="7244282" y="324017"/>
                </a:cubicBezTo>
                <a:cubicBezTo>
                  <a:pt x="7251763" y="331498"/>
                  <a:pt x="7259241" y="338977"/>
                  <a:pt x="7266722" y="346456"/>
                </a:cubicBezTo>
                <a:cubicBezTo>
                  <a:pt x="7289161" y="368897"/>
                  <a:pt x="7304120" y="380115"/>
                  <a:pt x="7311602" y="380115"/>
                </a:cubicBezTo>
                <a:cubicBezTo>
                  <a:pt x="7319083" y="380117"/>
                  <a:pt x="7322822" y="383856"/>
                  <a:pt x="7322820" y="391339"/>
                </a:cubicBezTo>
                <a:lnTo>
                  <a:pt x="7345262" y="424996"/>
                </a:lnTo>
                <a:cubicBezTo>
                  <a:pt x="7352742" y="424996"/>
                  <a:pt x="7363961" y="424998"/>
                  <a:pt x="7378921" y="424998"/>
                </a:cubicBezTo>
                <a:cubicBezTo>
                  <a:pt x="7393881" y="432474"/>
                  <a:pt x="7412581" y="432476"/>
                  <a:pt x="7435020" y="424996"/>
                </a:cubicBezTo>
                <a:lnTo>
                  <a:pt x="7446240" y="424998"/>
                </a:lnTo>
                <a:cubicBezTo>
                  <a:pt x="7446240" y="424998"/>
                  <a:pt x="7444370" y="423125"/>
                  <a:pt x="7440633" y="419389"/>
                </a:cubicBezTo>
                <a:cubicBezTo>
                  <a:pt x="7436892" y="415647"/>
                  <a:pt x="7435020" y="413779"/>
                  <a:pt x="7435020" y="413779"/>
                </a:cubicBezTo>
                <a:cubicBezTo>
                  <a:pt x="7427540" y="413776"/>
                  <a:pt x="7427541" y="406296"/>
                  <a:pt x="7435020" y="391337"/>
                </a:cubicBezTo>
                <a:cubicBezTo>
                  <a:pt x="7442499" y="391337"/>
                  <a:pt x="7446240" y="387598"/>
                  <a:pt x="7446240" y="380117"/>
                </a:cubicBezTo>
                <a:cubicBezTo>
                  <a:pt x="7446240" y="372637"/>
                  <a:pt x="7446241" y="367027"/>
                  <a:pt x="7446240" y="363287"/>
                </a:cubicBezTo>
                <a:cubicBezTo>
                  <a:pt x="7446240" y="359548"/>
                  <a:pt x="7448111" y="353937"/>
                  <a:pt x="7451850" y="346456"/>
                </a:cubicBezTo>
                <a:cubicBezTo>
                  <a:pt x="7455590" y="338977"/>
                  <a:pt x="7457462" y="335238"/>
                  <a:pt x="7457462" y="335238"/>
                </a:cubicBezTo>
                <a:lnTo>
                  <a:pt x="7457460" y="324019"/>
                </a:lnTo>
                <a:lnTo>
                  <a:pt x="7479900" y="312799"/>
                </a:lnTo>
                <a:cubicBezTo>
                  <a:pt x="7509819" y="312797"/>
                  <a:pt x="7513560" y="327758"/>
                  <a:pt x="7491121" y="357677"/>
                </a:cubicBezTo>
                <a:lnTo>
                  <a:pt x="7479900" y="368897"/>
                </a:lnTo>
                <a:lnTo>
                  <a:pt x="7479900" y="391337"/>
                </a:lnTo>
                <a:cubicBezTo>
                  <a:pt x="7479900" y="391337"/>
                  <a:pt x="7479900" y="395078"/>
                  <a:pt x="7479900" y="402556"/>
                </a:cubicBezTo>
                <a:lnTo>
                  <a:pt x="7491119" y="424998"/>
                </a:lnTo>
                <a:cubicBezTo>
                  <a:pt x="7483641" y="432476"/>
                  <a:pt x="7483640" y="438088"/>
                  <a:pt x="7491119" y="441827"/>
                </a:cubicBezTo>
                <a:cubicBezTo>
                  <a:pt x="7498600" y="445566"/>
                  <a:pt x="7506078" y="447438"/>
                  <a:pt x="7513560" y="447438"/>
                </a:cubicBezTo>
                <a:cubicBezTo>
                  <a:pt x="7565920" y="447435"/>
                  <a:pt x="7573401" y="458656"/>
                  <a:pt x="7536002" y="481096"/>
                </a:cubicBezTo>
                <a:lnTo>
                  <a:pt x="7524780" y="503536"/>
                </a:lnTo>
                <a:lnTo>
                  <a:pt x="7524780" y="514757"/>
                </a:lnTo>
                <a:lnTo>
                  <a:pt x="7524781" y="525977"/>
                </a:lnTo>
                <a:cubicBezTo>
                  <a:pt x="7532261" y="533455"/>
                  <a:pt x="7536002" y="537197"/>
                  <a:pt x="7536002" y="537197"/>
                </a:cubicBezTo>
                <a:cubicBezTo>
                  <a:pt x="7536002" y="537197"/>
                  <a:pt x="7539739" y="537196"/>
                  <a:pt x="7547219" y="537196"/>
                </a:cubicBezTo>
                <a:cubicBezTo>
                  <a:pt x="7547219" y="537196"/>
                  <a:pt x="7547219" y="540936"/>
                  <a:pt x="7547222" y="548417"/>
                </a:cubicBezTo>
                <a:cubicBezTo>
                  <a:pt x="7539739" y="563375"/>
                  <a:pt x="7554701" y="582073"/>
                  <a:pt x="7592100" y="604515"/>
                </a:cubicBezTo>
                <a:cubicBezTo>
                  <a:pt x="7599581" y="611995"/>
                  <a:pt x="7608930" y="617605"/>
                  <a:pt x="7620150" y="621343"/>
                </a:cubicBezTo>
                <a:cubicBezTo>
                  <a:pt x="7631370" y="625086"/>
                  <a:pt x="7640720" y="626957"/>
                  <a:pt x="7648201" y="626956"/>
                </a:cubicBezTo>
                <a:cubicBezTo>
                  <a:pt x="7678121" y="634436"/>
                  <a:pt x="7693077" y="641915"/>
                  <a:pt x="7693079" y="649395"/>
                </a:cubicBezTo>
                <a:cubicBezTo>
                  <a:pt x="7693079" y="656876"/>
                  <a:pt x="7685601" y="662486"/>
                  <a:pt x="7670641" y="666227"/>
                </a:cubicBezTo>
                <a:cubicBezTo>
                  <a:pt x="7655680" y="669964"/>
                  <a:pt x="7644460" y="671835"/>
                  <a:pt x="7636979" y="671835"/>
                </a:cubicBezTo>
                <a:cubicBezTo>
                  <a:pt x="7592100" y="671835"/>
                  <a:pt x="7554701" y="683055"/>
                  <a:pt x="7524780" y="705496"/>
                </a:cubicBezTo>
                <a:cubicBezTo>
                  <a:pt x="7517300" y="720455"/>
                  <a:pt x="7513561" y="735416"/>
                  <a:pt x="7513560" y="750377"/>
                </a:cubicBezTo>
                <a:lnTo>
                  <a:pt x="7524780" y="784034"/>
                </a:lnTo>
                <a:lnTo>
                  <a:pt x="7558439" y="784033"/>
                </a:lnTo>
                <a:lnTo>
                  <a:pt x="7592101" y="784034"/>
                </a:lnTo>
                <a:lnTo>
                  <a:pt x="7592100" y="806476"/>
                </a:lnTo>
                <a:cubicBezTo>
                  <a:pt x="7592101" y="821433"/>
                  <a:pt x="7592101" y="828914"/>
                  <a:pt x="7592101" y="828914"/>
                </a:cubicBezTo>
                <a:cubicBezTo>
                  <a:pt x="7592101" y="828914"/>
                  <a:pt x="7588361" y="828912"/>
                  <a:pt x="7580879" y="828914"/>
                </a:cubicBezTo>
                <a:cubicBezTo>
                  <a:pt x="7521041" y="836394"/>
                  <a:pt x="7487382" y="843873"/>
                  <a:pt x="7479902" y="851354"/>
                </a:cubicBezTo>
                <a:lnTo>
                  <a:pt x="7435021" y="862575"/>
                </a:lnTo>
                <a:cubicBezTo>
                  <a:pt x="7420060" y="862575"/>
                  <a:pt x="7406971" y="864444"/>
                  <a:pt x="7395750" y="868182"/>
                </a:cubicBezTo>
                <a:cubicBezTo>
                  <a:pt x="7384532" y="871924"/>
                  <a:pt x="7378921" y="873795"/>
                  <a:pt x="7378921" y="873795"/>
                </a:cubicBezTo>
                <a:cubicBezTo>
                  <a:pt x="7371442" y="881273"/>
                  <a:pt x="7362091" y="885015"/>
                  <a:pt x="7350869" y="885015"/>
                </a:cubicBezTo>
                <a:cubicBezTo>
                  <a:pt x="7339649" y="885013"/>
                  <a:pt x="7334041" y="892495"/>
                  <a:pt x="7334041" y="907452"/>
                </a:cubicBezTo>
                <a:cubicBezTo>
                  <a:pt x="7334041" y="922415"/>
                  <a:pt x="7337780" y="933632"/>
                  <a:pt x="7345262" y="941113"/>
                </a:cubicBezTo>
                <a:cubicBezTo>
                  <a:pt x="7352742" y="941113"/>
                  <a:pt x="7356481" y="948594"/>
                  <a:pt x="7356481" y="963554"/>
                </a:cubicBezTo>
                <a:cubicBezTo>
                  <a:pt x="7356481" y="978513"/>
                  <a:pt x="7356483" y="989733"/>
                  <a:pt x="7356481" y="997214"/>
                </a:cubicBezTo>
                <a:lnTo>
                  <a:pt x="7378920" y="1008434"/>
                </a:lnTo>
                <a:lnTo>
                  <a:pt x="7373310" y="1008433"/>
                </a:lnTo>
                <a:cubicBezTo>
                  <a:pt x="7369571" y="1008434"/>
                  <a:pt x="7367701" y="1008434"/>
                  <a:pt x="7367701" y="1008434"/>
                </a:cubicBezTo>
                <a:lnTo>
                  <a:pt x="7356481" y="1030872"/>
                </a:lnTo>
                <a:lnTo>
                  <a:pt x="7390140" y="1053312"/>
                </a:lnTo>
                <a:lnTo>
                  <a:pt x="7401360" y="1064534"/>
                </a:lnTo>
                <a:lnTo>
                  <a:pt x="7378921" y="1075753"/>
                </a:lnTo>
                <a:lnTo>
                  <a:pt x="7378920" y="1098192"/>
                </a:lnTo>
                <a:lnTo>
                  <a:pt x="7367701" y="1131852"/>
                </a:lnTo>
                <a:lnTo>
                  <a:pt x="7367703" y="1143071"/>
                </a:lnTo>
                <a:lnTo>
                  <a:pt x="7378921" y="1143073"/>
                </a:lnTo>
                <a:cubicBezTo>
                  <a:pt x="7378921" y="1158033"/>
                  <a:pt x="7380793" y="1167381"/>
                  <a:pt x="7384533" y="1171123"/>
                </a:cubicBezTo>
                <a:cubicBezTo>
                  <a:pt x="7388271" y="1174862"/>
                  <a:pt x="7390142" y="1180472"/>
                  <a:pt x="7390140" y="1187952"/>
                </a:cubicBezTo>
                <a:lnTo>
                  <a:pt x="7401362" y="1221613"/>
                </a:lnTo>
                <a:cubicBezTo>
                  <a:pt x="7378923" y="1229091"/>
                  <a:pt x="7367703" y="1247792"/>
                  <a:pt x="7367703" y="1277711"/>
                </a:cubicBezTo>
                <a:cubicBezTo>
                  <a:pt x="7375182" y="1292672"/>
                  <a:pt x="7375182" y="1305760"/>
                  <a:pt x="7367701" y="1316982"/>
                </a:cubicBezTo>
                <a:cubicBezTo>
                  <a:pt x="7360220" y="1328202"/>
                  <a:pt x="7356483" y="1337552"/>
                  <a:pt x="7356481" y="1345031"/>
                </a:cubicBezTo>
                <a:cubicBezTo>
                  <a:pt x="7363962" y="1345031"/>
                  <a:pt x="7367701" y="1350642"/>
                  <a:pt x="7367704" y="1361859"/>
                </a:cubicBezTo>
                <a:cubicBezTo>
                  <a:pt x="7367703" y="1373081"/>
                  <a:pt x="7371440" y="1382432"/>
                  <a:pt x="7378921" y="1389912"/>
                </a:cubicBezTo>
                <a:cubicBezTo>
                  <a:pt x="7386401" y="1412350"/>
                  <a:pt x="7392010" y="1425442"/>
                  <a:pt x="7395752" y="1429182"/>
                </a:cubicBezTo>
                <a:cubicBezTo>
                  <a:pt x="7399491" y="1432920"/>
                  <a:pt x="7393879" y="1442272"/>
                  <a:pt x="7378921" y="1457233"/>
                </a:cubicBezTo>
                <a:lnTo>
                  <a:pt x="7367701" y="1468450"/>
                </a:lnTo>
                <a:lnTo>
                  <a:pt x="7334041" y="1434791"/>
                </a:lnTo>
                <a:cubicBezTo>
                  <a:pt x="7319083" y="1412352"/>
                  <a:pt x="7307861" y="1404871"/>
                  <a:pt x="7300381" y="1412352"/>
                </a:cubicBezTo>
                <a:cubicBezTo>
                  <a:pt x="7300381" y="1412352"/>
                  <a:pt x="7298510" y="1410481"/>
                  <a:pt x="7294770" y="1406742"/>
                </a:cubicBezTo>
                <a:cubicBezTo>
                  <a:pt x="7291032" y="1403001"/>
                  <a:pt x="7289163" y="1397394"/>
                  <a:pt x="7289161" y="1389912"/>
                </a:cubicBezTo>
                <a:cubicBezTo>
                  <a:pt x="7281682" y="1389912"/>
                  <a:pt x="7274203" y="1389913"/>
                  <a:pt x="7266721" y="1389912"/>
                </a:cubicBezTo>
                <a:cubicBezTo>
                  <a:pt x="7266722" y="1404869"/>
                  <a:pt x="7264851" y="1416093"/>
                  <a:pt x="7261111" y="1423571"/>
                </a:cubicBezTo>
                <a:cubicBezTo>
                  <a:pt x="7257370" y="1431050"/>
                  <a:pt x="7259243" y="1440401"/>
                  <a:pt x="7266721" y="1451620"/>
                </a:cubicBezTo>
                <a:cubicBezTo>
                  <a:pt x="7274203" y="1462841"/>
                  <a:pt x="7274202" y="1468452"/>
                  <a:pt x="7266721" y="1468450"/>
                </a:cubicBezTo>
                <a:cubicBezTo>
                  <a:pt x="7259243" y="1468450"/>
                  <a:pt x="7244282" y="1470321"/>
                  <a:pt x="7221841" y="1474060"/>
                </a:cubicBezTo>
                <a:cubicBezTo>
                  <a:pt x="7199401" y="1477802"/>
                  <a:pt x="7188182" y="1475933"/>
                  <a:pt x="7188184" y="1468450"/>
                </a:cubicBezTo>
                <a:cubicBezTo>
                  <a:pt x="7184442" y="1468452"/>
                  <a:pt x="7180701" y="1471256"/>
                  <a:pt x="7176962" y="1476866"/>
                </a:cubicBezTo>
                <a:lnTo>
                  <a:pt x="7174099" y="1483305"/>
                </a:lnTo>
                <a:lnTo>
                  <a:pt x="7190225" y="1495312"/>
                </a:lnTo>
                <a:cubicBezTo>
                  <a:pt x="7202110" y="1507117"/>
                  <a:pt x="7210441" y="1517748"/>
                  <a:pt x="7215212" y="1527211"/>
                </a:cubicBezTo>
                <a:lnTo>
                  <a:pt x="7223830" y="1535771"/>
                </a:lnTo>
                <a:lnTo>
                  <a:pt x="7244283" y="1535770"/>
                </a:lnTo>
                <a:lnTo>
                  <a:pt x="7311600" y="1524553"/>
                </a:lnTo>
                <a:cubicBezTo>
                  <a:pt x="7311600" y="1524553"/>
                  <a:pt x="7324691" y="1526421"/>
                  <a:pt x="7350869" y="1530160"/>
                </a:cubicBezTo>
                <a:cubicBezTo>
                  <a:pt x="7377050" y="1533902"/>
                  <a:pt x="7392013" y="1537639"/>
                  <a:pt x="7395752" y="1541382"/>
                </a:cubicBezTo>
                <a:cubicBezTo>
                  <a:pt x="7399491" y="1545121"/>
                  <a:pt x="7401360" y="1546990"/>
                  <a:pt x="7401360" y="1546990"/>
                </a:cubicBezTo>
                <a:lnTo>
                  <a:pt x="7401362" y="1558212"/>
                </a:lnTo>
                <a:cubicBezTo>
                  <a:pt x="7386401" y="1558210"/>
                  <a:pt x="7375182" y="1561949"/>
                  <a:pt x="7367701" y="1569429"/>
                </a:cubicBezTo>
                <a:lnTo>
                  <a:pt x="7356481" y="1580652"/>
                </a:lnTo>
                <a:lnTo>
                  <a:pt x="7365596" y="1581351"/>
                </a:lnTo>
                <a:cubicBezTo>
                  <a:pt x="7372609" y="1582753"/>
                  <a:pt x="7373311" y="1586259"/>
                  <a:pt x="7367703" y="1591870"/>
                </a:cubicBezTo>
                <a:cubicBezTo>
                  <a:pt x="7360220" y="1599349"/>
                  <a:pt x="7356481" y="1599351"/>
                  <a:pt x="7356480" y="1591868"/>
                </a:cubicBezTo>
                <a:cubicBezTo>
                  <a:pt x="7349001" y="1591870"/>
                  <a:pt x="7345261" y="1591870"/>
                  <a:pt x="7345261" y="1591870"/>
                </a:cubicBezTo>
                <a:cubicBezTo>
                  <a:pt x="7345261" y="1591870"/>
                  <a:pt x="7341522" y="1595610"/>
                  <a:pt x="7334042" y="1603088"/>
                </a:cubicBezTo>
                <a:cubicBezTo>
                  <a:pt x="7334042" y="1603088"/>
                  <a:pt x="7334042" y="1599351"/>
                  <a:pt x="7334041" y="1591870"/>
                </a:cubicBezTo>
                <a:cubicBezTo>
                  <a:pt x="7326561" y="1591871"/>
                  <a:pt x="7315341" y="1595609"/>
                  <a:pt x="7300383" y="1603088"/>
                </a:cubicBezTo>
                <a:cubicBezTo>
                  <a:pt x="7285424" y="1610569"/>
                  <a:pt x="7277939" y="1614310"/>
                  <a:pt x="7277939" y="1614310"/>
                </a:cubicBezTo>
                <a:cubicBezTo>
                  <a:pt x="7276070" y="1618048"/>
                  <a:pt x="7274667" y="1621323"/>
                  <a:pt x="7273732" y="1624127"/>
                </a:cubicBezTo>
                <a:lnTo>
                  <a:pt x="7272331" y="1631139"/>
                </a:lnTo>
                <a:lnTo>
                  <a:pt x="7266722" y="1625529"/>
                </a:lnTo>
                <a:lnTo>
                  <a:pt x="7255502" y="1603090"/>
                </a:lnTo>
                <a:lnTo>
                  <a:pt x="7244282" y="1625530"/>
                </a:lnTo>
                <a:lnTo>
                  <a:pt x="7233062" y="1636750"/>
                </a:lnTo>
                <a:lnTo>
                  <a:pt x="7223404" y="1627092"/>
                </a:lnTo>
                <a:lnTo>
                  <a:pt x="7223404" y="1628902"/>
                </a:lnTo>
                <a:lnTo>
                  <a:pt x="7223404" y="1643742"/>
                </a:lnTo>
                <a:lnTo>
                  <a:pt x="7227633" y="1647971"/>
                </a:lnTo>
                <a:lnTo>
                  <a:pt x="7233063" y="1647968"/>
                </a:lnTo>
                <a:cubicBezTo>
                  <a:pt x="7240544" y="1647968"/>
                  <a:pt x="7248021" y="1644232"/>
                  <a:pt x="7255502" y="1636750"/>
                </a:cubicBezTo>
                <a:lnTo>
                  <a:pt x="7266721" y="1636750"/>
                </a:lnTo>
                <a:cubicBezTo>
                  <a:pt x="7266721" y="1636750"/>
                  <a:pt x="7266722" y="1638618"/>
                  <a:pt x="7266722" y="1642357"/>
                </a:cubicBezTo>
                <a:cubicBezTo>
                  <a:pt x="7266721" y="1646100"/>
                  <a:pt x="7270461" y="1647969"/>
                  <a:pt x="7277941" y="1647971"/>
                </a:cubicBezTo>
                <a:lnTo>
                  <a:pt x="7277939" y="1636750"/>
                </a:lnTo>
                <a:lnTo>
                  <a:pt x="7311600" y="1625530"/>
                </a:lnTo>
                <a:lnTo>
                  <a:pt x="7334041" y="1625530"/>
                </a:lnTo>
                <a:cubicBezTo>
                  <a:pt x="7341523" y="1618048"/>
                  <a:pt x="7347132" y="1612440"/>
                  <a:pt x="7350869" y="1608700"/>
                </a:cubicBezTo>
                <a:cubicBezTo>
                  <a:pt x="7354610" y="1604959"/>
                  <a:pt x="7360220" y="1603090"/>
                  <a:pt x="7367703" y="1603088"/>
                </a:cubicBezTo>
                <a:cubicBezTo>
                  <a:pt x="7375182" y="1603090"/>
                  <a:pt x="7380793" y="1604961"/>
                  <a:pt x="7384532" y="1608700"/>
                </a:cubicBezTo>
                <a:cubicBezTo>
                  <a:pt x="7388269" y="1612440"/>
                  <a:pt x="7390140" y="1618048"/>
                  <a:pt x="7390140" y="1625530"/>
                </a:cubicBezTo>
                <a:cubicBezTo>
                  <a:pt x="7390140" y="1633008"/>
                  <a:pt x="7386401" y="1640488"/>
                  <a:pt x="7378923" y="1647969"/>
                </a:cubicBezTo>
                <a:lnTo>
                  <a:pt x="7367701" y="1647969"/>
                </a:lnTo>
                <a:cubicBezTo>
                  <a:pt x="7367701" y="1640488"/>
                  <a:pt x="7363961" y="1636749"/>
                  <a:pt x="7356481" y="1636752"/>
                </a:cubicBezTo>
                <a:cubicBezTo>
                  <a:pt x="7356481" y="1636752"/>
                  <a:pt x="7356483" y="1638621"/>
                  <a:pt x="7356481" y="1642361"/>
                </a:cubicBezTo>
                <a:cubicBezTo>
                  <a:pt x="7356481" y="1646101"/>
                  <a:pt x="7356481" y="1651710"/>
                  <a:pt x="7356481" y="1659189"/>
                </a:cubicBezTo>
                <a:lnTo>
                  <a:pt x="7367701" y="1681630"/>
                </a:lnTo>
                <a:cubicBezTo>
                  <a:pt x="7367701" y="1689109"/>
                  <a:pt x="7367703" y="1696589"/>
                  <a:pt x="7367701" y="1704069"/>
                </a:cubicBezTo>
                <a:lnTo>
                  <a:pt x="7356481" y="1715289"/>
                </a:lnTo>
                <a:lnTo>
                  <a:pt x="7345261" y="1715289"/>
                </a:lnTo>
                <a:cubicBezTo>
                  <a:pt x="7345262" y="1707809"/>
                  <a:pt x="7343391" y="1700331"/>
                  <a:pt x="7339651" y="1692852"/>
                </a:cubicBezTo>
                <a:cubicBezTo>
                  <a:pt x="7335912" y="1685370"/>
                  <a:pt x="7330301" y="1683501"/>
                  <a:pt x="7322823" y="1687240"/>
                </a:cubicBezTo>
                <a:cubicBezTo>
                  <a:pt x="7315342" y="1690979"/>
                  <a:pt x="7307860" y="1692850"/>
                  <a:pt x="7300381" y="1692850"/>
                </a:cubicBezTo>
                <a:cubicBezTo>
                  <a:pt x="7300381" y="1692850"/>
                  <a:pt x="7302254" y="1694720"/>
                  <a:pt x="7305992" y="1698460"/>
                </a:cubicBezTo>
                <a:cubicBezTo>
                  <a:pt x="7309731" y="1702199"/>
                  <a:pt x="7315341" y="1704070"/>
                  <a:pt x="7322822" y="1704070"/>
                </a:cubicBezTo>
                <a:lnTo>
                  <a:pt x="7311600" y="1704070"/>
                </a:lnTo>
                <a:cubicBezTo>
                  <a:pt x="7289163" y="1704069"/>
                  <a:pt x="7279814" y="1707809"/>
                  <a:pt x="7283551" y="1715290"/>
                </a:cubicBezTo>
                <a:cubicBezTo>
                  <a:pt x="7287290" y="1722770"/>
                  <a:pt x="7292903" y="1726508"/>
                  <a:pt x="7300380" y="1726508"/>
                </a:cubicBezTo>
                <a:cubicBezTo>
                  <a:pt x="7307863" y="1726509"/>
                  <a:pt x="7311602" y="1722770"/>
                  <a:pt x="7311600" y="1715289"/>
                </a:cubicBezTo>
                <a:cubicBezTo>
                  <a:pt x="7311600" y="1715289"/>
                  <a:pt x="7313473" y="1717160"/>
                  <a:pt x="7317212" y="1720899"/>
                </a:cubicBezTo>
                <a:cubicBezTo>
                  <a:pt x="7320949" y="1724641"/>
                  <a:pt x="7322825" y="1726509"/>
                  <a:pt x="7322825" y="1726509"/>
                </a:cubicBezTo>
                <a:lnTo>
                  <a:pt x="7334041" y="1726509"/>
                </a:lnTo>
                <a:cubicBezTo>
                  <a:pt x="7334041" y="1733990"/>
                  <a:pt x="7335912" y="1735858"/>
                  <a:pt x="7339651" y="1732119"/>
                </a:cubicBezTo>
                <a:cubicBezTo>
                  <a:pt x="7343390" y="1728379"/>
                  <a:pt x="7345261" y="1730248"/>
                  <a:pt x="7345262" y="1737729"/>
                </a:cubicBezTo>
                <a:cubicBezTo>
                  <a:pt x="7345262" y="1745209"/>
                  <a:pt x="7343391" y="1748950"/>
                  <a:pt x="7339651" y="1748951"/>
                </a:cubicBezTo>
                <a:lnTo>
                  <a:pt x="7330285" y="1758315"/>
                </a:lnTo>
                <a:lnTo>
                  <a:pt x="7349521" y="1769857"/>
                </a:lnTo>
                <a:cubicBezTo>
                  <a:pt x="7364356" y="1774806"/>
                  <a:pt x="7376718" y="1777278"/>
                  <a:pt x="7386613" y="1777277"/>
                </a:cubicBezTo>
                <a:cubicBezTo>
                  <a:pt x="7426181" y="1787168"/>
                  <a:pt x="7445962" y="1797061"/>
                  <a:pt x="7445962" y="1806952"/>
                </a:cubicBezTo>
                <a:cubicBezTo>
                  <a:pt x="7445962" y="1816843"/>
                  <a:pt x="7436072" y="1824261"/>
                  <a:pt x="7416286" y="1829207"/>
                </a:cubicBezTo>
                <a:cubicBezTo>
                  <a:pt x="7396504" y="1834152"/>
                  <a:pt x="7381668" y="1836624"/>
                  <a:pt x="7371776" y="1836626"/>
                </a:cubicBezTo>
                <a:cubicBezTo>
                  <a:pt x="7312429" y="1836626"/>
                  <a:pt x="7262970" y="1851461"/>
                  <a:pt x="7223403" y="1881138"/>
                </a:cubicBezTo>
                <a:cubicBezTo>
                  <a:pt x="7213515" y="1900921"/>
                  <a:pt x="7208569" y="1920704"/>
                  <a:pt x="7208566" y="1940486"/>
                </a:cubicBezTo>
                <a:lnTo>
                  <a:pt x="7223403" y="1984997"/>
                </a:lnTo>
                <a:lnTo>
                  <a:pt x="7267917" y="1984997"/>
                </a:lnTo>
                <a:lnTo>
                  <a:pt x="7312429" y="1984997"/>
                </a:lnTo>
                <a:lnTo>
                  <a:pt x="7312429" y="2014673"/>
                </a:lnTo>
                <a:cubicBezTo>
                  <a:pt x="7312426" y="2034454"/>
                  <a:pt x="7312429" y="2044347"/>
                  <a:pt x="7312429" y="2044347"/>
                </a:cubicBezTo>
                <a:cubicBezTo>
                  <a:pt x="7312429" y="2044347"/>
                  <a:pt x="7307482" y="2044347"/>
                  <a:pt x="7297589" y="2044347"/>
                </a:cubicBezTo>
                <a:cubicBezTo>
                  <a:pt x="7218457" y="2054238"/>
                  <a:pt x="7173948" y="2064129"/>
                  <a:pt x="7164056" y="2074022"/>
                </a:cubicBezTo>
                <a:lnTo>
                  <a:pt x="7104706" y="2088859"/>
                </a:lnTo>
                <a:cubicBezTo>
                  <a:pt x="7084923" y="2088858"/>
                  <a:pt x="7067611" y="2091331"/>
                  <a:pt x="7052775" y="2096279"/>
                </a:cubicBezTo>
                <a:cubicBezTo>
                  <a:pt x="7037938" y="2101223"/>
                  <a:pt x="7030521" y="2103695"/>
                  <a:pt x="7030521" y="2103695"/>
                </a:cubicBezTo>
                <a:cubicBezTo>
                  <a:pt x="7020626" y="2113588"/>
                  <a:pt x="7008263" y="2118533"/>
                  <a:pt x="6993426" y="2118533"/>
                </a:cubicBezTo>
                <a:cubicBezTo>
                  <a:pt x="6978589" y="2118532"/>
                  <a:pt x="6971168" y="2128426"/>
                  <a:pt x="6971170" y="2148207"/>
                </a:cubicBezTo>
                <a:cubicBezTo>
                  <a:pt x="6971168" y="2167990"/>
                  <a:pt x="6976114" y="2182827"/>
                  <a:pt x="6986008" y="2192720"/>
                </a:cubicBezTo>
                <a:cubicBezTo>
                  <a:pt x="6995901" y="2192721"/>
                  <a:pt x="7000845" y="2202611"/>
                  <a:pt x="7000844" y="2222394"/>
                </a:cubicBezTo>
                <a:cubicBezTo>
                  <a:pt x="7000844" y="2242176"/>
                  <a:pt x="7000842" y="2257013"/>
                  <a:pt x="7000845" y="2266907"/>
                </a:cubicBezTo>
                <a:lnTo>
                  <a:pt x="7030521" y="2281744"/>
                </a:lnTo>
                <a:lnTo>
                  <a:pt x="7023100" y="2281744"/>
                </a:lnTo>
                <a:cubicBezTo>
                  <a:pt x="7018156" y="2281744"/>
                  <a:pt x="7015684" y="2281746"/>
                  <a:pt x="7015684" y="2281746"/>
                </a:cubicBezTo>
                <a:lnTo>
                  <a:pt x="7000845" y="2311418"/>
                </a:lnTo>
                <a:lnTo>
                  <a:pt x="7045358" y="2341092"/>
                </a:lnTo>
                <a:lnTo>
                  <a:pt x="7060195" y="2355929"/>
                </a:lnTo>
                <a:lnTo>
                  <a:pt x="7030522" y="2370766"/>
                </a:lnTo>
                <a:lnTo>
                  <a:pt x="7030521" y="2400442"/>
                </a:lnTo>
                <a:lnTo>
                  <a:pt x="7015684" y="2444953"/>
                </a:lnTo>
                <a:lnTo>
                  <a:pt x="7015685" y="2459790"/>
                </a:lnTo>
                <a:lnTo>
                  <a:pt x="7030521" y="2459791"/>
                </a:lnTo>
                <a:cubicBezTo>
                  <a:pt x="7030519" y="2479574"/>
                  <a:pt x="7032993" y="2491939"/>
                  <a:pt x="7037940" y="2496884"/>
                </a:cubicBezTo>
                <a:cubicBezTo>
                  <a:pt x="7042884" y="2501830"/>
                  <a:pt x="7045358" y="2509249"/>
                  <a:pt x="7045356" y="2519139"/>
                </a:cubicBezTo>
                <a:lnTo>
                  <a:pt x="7060193" y="2563651"/>
                </a:lnTo>
                <a:cubicBezTo>
                  <a:pt x="7030522" y="2573543"/>
                  <a:pt x="7015684" y="2598273"/>
                  <a:pt x="7015685" y="2637841"/>
                </a:cubicBezTo>
                <a:cubicBezTo>
                  <a:pt x="7025573" y="2657619"/>
                  <a:pt x="7025575" y="2674930"/>
                  <a:pt x="7015684" y="2689768"/>
                </a:cubicBezTo>
                <a:cubicBezTo>
                  <a:pt x="7005791" y="2704605"/>
                  <a:pt x="7000844" y="2716970"/>
                  <a:pt x="7000845" y="2726861"/>
                </a:cubicBezTo>
                <a:cubicBezTo>
                  <a:pt x="7010737" y="2726863"/>
                  <a:pt x="7015684" y="2734282"/>
                  <a:pt x="7015685" y="2749117"/>
                </a:cubicBezTo>
                <a:cubicBezTo>
                  <a:pt x="7015685" y="2763953"/>
                  <a:pt x="7020626" y="2776319"/>
                  <a:pt x="7030521" y="2786212"/>
                </a:cubicBezTo>
                <a:cubicBezTo>
                  <a:pt x="7040412" y="2815886"/>
                  <a:pt x="7047830" y="2833195"/>
                  <a:pt x="7052775" y="2838141"/>
                </a:cubicBezTo>
                <a:cubicBezTo>
                  <a:pt x="7057721" y="2843086"/>
                  <a:pt x="7050299" y="2855450"/>
                  <a:pt x="7030519" y="2875232"/>
                </a:cubicBezTo>
                <a:lnTo>
                  <a:pt x="7015684" y="2890072"/>
                </a:lnTo>
                <a:lnTo>
                  <a:pt x="6971167" y="2845558"/>
                </a:lnTo>
                <a:cubicBezTo>
                  <a:pt x="6951390" y="2815888"/>
                  <a:pt x="6936550" y="2805995"/>
                  <a:pt x="6926659" y="2815885"/>
                </a:cubicBezTo>
                <a:cubicBezTo>
                  <a:pt x="6926659" y="2815885"/>
                  <a:pt x="6924184" y="2813411"/>
                  <a:pt x="6919237" y="2808465"/>
                </a:cubicBezTo>
                <a:cubicBezTo>
                  <a:pt x="6914295" y="2803517"/>
                  <a:pt x="6911823" y="2796103"/>
                  <a:pt x="6911822" y="2786211"/>
                </a:cubicBezTo>
                <a:lnTo>
                  <a:pt x="6888738" y="2786212"/>
                </a:lnTo>
                <a:lnTo>
                  <a:pt x="6892942" y="2794542"/>
                </a:lnTo>
                <a:lnTo>
                  <a:pt x="6882269" y="2791026"/>
                </a:lnTo>
                <a:lnTo>
                  <a:pt x="6881308" y="2791244"/>
                </a:lnTo>
                <a:lnTo>
                  <a:pt x="6874729" y="2830723"/>
                </a:lnTo>
                <a:lnTo>
                  <a:pt x="6877106" y="2842605"/>
                </a:lnTo>
                <a:lnTo>
                  <a:pt x="6878874" y="2837236"/>
                </a:lnTo>
                <a:lnTo>
                  <a:pt x="6896704" y="2854944"/>
                </a:lnTo>
                <a:lnTo>
                  <a:pt x="6893187" y="2865616"/>
                </a:lnTo>
                <a:lnTo>
                  <a:pt x="6882033" y="2867248"/>
                </a:lnTo>
                <a:lnTo>
                  <a:pt x="6882146" y="2867816"/>
                </a:lnTo>
                <a:cubicBezTo>
                  <a:pt x="6892036" y="2882653"/>
                  <a:pt x="6892036" y="2890071"/>
                  <a:pt x="6882146" y="2890072"/>
                </a:cubicBezTo>
                <a:cubicBezTo>
                  <a:pt x="6872255" y="2890072"/>
                  <a:pt x="6852471" y="2892546"/>
                  <a:pt x="6822798" y="2897492"/>
                </a:cubicBezTo>
                <a:cubicBezTo>
                  <a:pt x="6793122" y="2902436"/>
                  <a:pt x="6778285" y="2899964"/>
                  <a:pt x="6778286" y="2890072"/>
                </a:cubicBezTo>
                <a:lnTo>
                  <a:pt x="6763775" y="2900953"/>
                </a:lnTo>
                <a:lnTo>
                  <a:pt x="6783153" y="2903307"/>
                </a:lnTo>
                <a:cubicBezTo>
                  <a:pt x="6804479" y="2904419"/>
                  <a:pt x="6832912" y="2904914"/>
                  <a:pt x="6868447" y="2904792"/>
                </a:cubicBezTo>
                <a:lnTo>
                  <a:pt x="6854257" y="2911947"/>
                </a:lnTo>
                <a:cubicBezTo>
                  <a:pt x="6847140" y="2909603"/>
                  <a:pt x="6832931" y="2910837"/>
                  <a:pt x="6811625" y="2915648"/>
                </a:cubicBezTo>
                <a:cubicBezTo>
                  <a:pt x="6790320" y="2920459"/>
                  <a:pt x="6774333" y="2921105"/>
                  <a:pt x="6763659" y="2917590"/>
                </a:cubicBezTo>
                <a:lnTo>
                  <a:pt x="6755953" y="2918069"/>
                </a:lnTo>
                <a:lnTo>
                  <a:pt x="6748614" y="2934582"/>
                </a:lnTo>
                <a:lnTo>
                  <a:pt x="6754027" y="2950829"/>
                </a:lnTo>
                <a:lnTo>
                  <a:pt x="6758446" y="2951367"/>
                </a:lnTo>
                <a:lnTo>
                  <a:pt x="6782079" y="2968967"/>
                </a:lnTo>
                <a:lnTo>
                  <a:pt x="6790094" y="2972974"/>
                </a:lnTo>
                <a:lnTo>
                  <a:pt x="6808458" y="2979096"/>
                </a:lnTo>
                <a:lnTo>
                  <a:pt x="6852471" y="2979096"/>
                </a:lnTo>
                <a:lnTo>
                  <a:pt x="6941497" y="2964257"/>
                </a:lnTo>
                <a:cubicBezTo>
                  <a:pt x="6941497" y="2964257"/>
                  <a:pt x="6958805" y="2966729"/>
                  <a:pt x="6993427" y="2971673"/>
                </a:cubicBezTo>
                <a:cubicBezTo>
                  <a:pt x="7028044" y="2976622"/>
                  <a:pt x="7047830" y="2981568"/>
                  <a:pt x="7052775" y="2986513"/>
                </a:cubicBezTo>
                <a:cubicBezTo>
                  <a:pt x="7057719" y="2991458"/>
                  <a:pt x="7060195" y="2993933"/>
                  <a:pt x="7060195" y="2993933"/>
                </a:cubicBezTo>
                <a:lnTo>
                  <a:pt x="7060192" y="3008770"/>
                </a:lnTo>
                <a:lnTo>
                  <a:pt x="7017118" y="3023126"/>
                </a:lnTo>
                <a:lnTo>
                  <a:pt x="7018112" y="3025099"/>
                </a:lnTo>
                <a:lnTo>
                  <a:pt x="7015163" y="3024126"/>
                </a:lnTo>
                <a:lnTo>
                  <a:pt x="7000844" y="3038445"/>
                </a:lnTo>
                <a:lnTo>
                  <a:pt x="7012902" y="3039372"/>
                </a:lnTo>
                <a:cubicBezTo>
                  <a:pt x="7022173" y="3041225"/>
                  <a:pt x="7023098" y="3045863"/>
                  <a:pt x="7015682" y="3053281"/>
                </a:cubicBezTo>
                <a:cubicBezTo>
                  <a:pt x="7005789" y="3063172"/>
                  <a:pt x="7000844" y="3063172"/>
                  <a:pt x="7000844" y="3053282"/>
                </a:cubicBezTo>
                <a:cubicBezTo>
                  <a:pt x="6990952" y="3053282"/>
                  <a:pt x="6986008" y="3053281"/>
                  <a:pt x="6986008" y="3053281"/>
                </a:cubicBezTo>
                <a:cubicBezTo>
                  <a:pt x="6986008" y="3053281"/>
                  <a:pt x="6981063" y="3058226"/>
                  <a:pt x="6971168" y="3068119"/>
                </a:cubicBezTo>
                <a:lnTo>
                  <a:pt x="6971168" y="3059842"/>
                </a:lnTo>
                <a:lnTo>
                  <a:pt x="6964992" y="3078586"/>
                </a:lnTo>
                <a:lnTo>
                  <a:pt x="6929456" y="3078708"/>
                </a:lnTo>
                <a:lnTo>
                  <a:pt x="6926150" y="3079191"/>
                </a:lnTo>
                <a:lnTo>
                  <a:pt x="6934237" y="3100212"/>
                </a:lnTo>
                <a:lnTo>
                  <a:pt x="6941496" y="3097792"/>
                </a:lnTo>
                <a:lnTo>
                  <a:pt x="6971168" y="3097793"/>
                </a:lnTo>
                <a:cubicBezTo>
                  <a:pt x="6981063" y="3087900"/>
                  <a:pt x="6988482" y="3080484"/>
                  <a:pt x="6993426" y="3075537"/>
                </a:cubicBezTo>
                <a:cubicBezTo>
                  <a:pt x="6998369" y="3070591"/>
                  <a:pt x="7005789" y="3068118"/>
                  <a:pt x="7015684" y="3068118"/>
                </a:cubicBezTo>
                <a:cubicBezTo>
                  <a:pt x="7025575" y="3068118"/>
                  <a:pt x="7032994" y="3070593"/>
                  <a:pt x="7037940" y="3075537"/>
                </a:cubicBezTo>
                <a:cubicBezTo>
                  <a:pt x="7042886" y="3080484"/>
                  <a:pt x="7045356" y="3087899"/>
                  <a:pt x="7045358" y="3097793"/>
                </a:cubicBezTo>
                <a:cubicBezTo>
                  <a:pt x="7045358" y="3107684"/>
                  <a:pt x="7040412" y="3117574"/>
                  <a:pt x="7030522" y="3127467"/>
                </a:cubicBezTo>
                <a:lnTo>
                  <a:pt x="7016342" y="3127467"/>
                </a:lnTo>
                <a:lnTo>
                  <a:pt x="7018479" y="3131704"/>
                </a:lnTo>
                <a:lnTo>
                  <a:pt x="7000844" y="3134288"/>
                </a:lnTo>
                <a:lnTo>
                  <a:pt x="7000844" y="3142307"/>
                </a:lnTo>
                <a:lnTo>
                  <a:pt x="7009370" y="3159353"/>
                </a:lnTo>
                <a:lnTo>
                  <a:pt x="7011448" y="3153052"/>
                </a:lnTo>
                <a:lnTo>
                  <a:pt x="7025635" y="3145895"/>
                </a:lnTo>
                <a:lnTo>
                  <a:pt x="7022117" y="3156567"/>
                </a:lnTo>
                <a:lnTo>
                  <a:pt x="7010826" y="3162265"/>
                </a:lnTo>
                <a:lnTo>
                  <a:pt x="7015684" y="3171979"/>
                </a:lnTo>
                <a:cubicBezTo>
                  <a:pt x="7015684" y="3181871"/>
                  <a:pt x="7015685" y="3191762"/>
                  <a:pt x="7015684" y="3201653"/>
                </a:cubicBezTo>
                <a:lnTo>
                  <a:pt x="7015595" y="3201745"/>
                </a:lnTo>
                <a:lnTo>
                  <a:pt x="7072090" y="3220361"/>
                </a:lnTo>
                <a:lnTo>
                  <a:pt x="7076602" y="3222365"/>
                </a:lnTo>
                <a:lnTo>
                  <a:pt x="7079672" y="3207016"/>
                </a:lnTo>
                <a:cubicBezTo>
                  <a:pt x="7082315" y="3204373"/>
                  <a:pt x="7088929" y="3203052"/>
                  <a:pt x="7099508" y="3203049"/>
                </a:cubicBezTo>
                <a:lnTo>
                  <a:pt x="7107439" y="3210983"/>
                </a:lnTo>
                <a:lnTo>
                  <a:pt x="7095559" y="3230784"/>
                </a:lnTo>
                <a:lnTo>
                  <a:pt x="7175302" y="3266202"/>
                </a:lnTo>
                <a:cubicBezTo>
                  <a:pt x="7175302" y="3266202"/>
                  <a:pt x="7178862" y="3267374"/>
                  <a:pt x="7185976" y="3269718"/>
                </a:cubicBezTo>
                <a:lnTo>
                  <a:pt x="7168270" y="3287548"/>
                </a:lnTo>
                <a:cubicBezTo>
                  <a:pt x="7158810" y="3292318"/>
                  <a:pt x="7152906" y="3298262"/>
                  <a:pt x="7150563" y="3305376"/>
                </a:cubicBezTo>
                <a:cubicBezTo>
                  <a:pt x="7148220" y="3312493"/>
                  <a:pt x="7155352" y="3320760"/>
                  <a:pt x="7171969" y="3330180"/>
                </a:cubicBezTo>
                <a:cubicBezTo>
                  <a:pt x="7188587" y="3339597"/>
                  <a:pt x="7199864" y="3347257"/>
                  <a:pt x="7205808" y="3353160"/>
                </a:cubicBezTo>
                <a:cubicBezTo>
                  <a:pt x="7211752" y="3359063"/>
                  <a:pt x="7208820" y="3367957"/>
                  <a:pt x="7197016" y="3379842"/>
                </a:cubicBezTo>
                <a:cubicBezTo>
                  <a:pt x="7178098" y="3389383"/>
                  <a:pt x="7175752" y="3396499"/>
                  <a:pt x="7189982" y="3401189"/>
                </a:cubicBezTo>
                <a:cubicBezTo>
                  <a:pt x="7189982" y="3401189"/>
                  <a:pt x="7188809" y="3404747"/>
                  <a:pt x="7186465" y="3411861"/>
                </a:cubicBezTo>
                <a:cubicBezTo>
                  <a:pt x="7193581" y="3414206"/>
                  <a:pt x="7197139" y="3415378"/>
                  <a:pt x="7197139" y="3415378"/>
                </a:cubicBezTo>
                <a:lnTo>
                  <a:pt x="7190105" y="3436725"/>
                </a:lnTo>
                <a:cubicBezTo>
                  <a:pt x="7161725" y="3451037"/>
                  <a:pt x="7161766" y="3462881"/>
                  <a:pt x="7190225" y="3472260"/>
                </a:cubicBezTo>
                <a:cubicBezTo>
                  <a:pt x="7202113" y="3484066"/>
                  <a:pt x="7210441" y="3494696"/>
                  <a:pt x="7215212" y="3504157"/>
                </a:cubicBezTo>
                <a:cubicBezTo>
                  <a:pt x="7222328" y="3506501"/>
                  <a:pt x="7225300" y="3509453"/>
                  <a:pt x="7224126" y="3513011"/>
                </a:cubicBezTo>
                <a:cubicBezTo>
                  <a:pt x="7222954" y="3516567"/>
                  <a:pt x="7217639" y="3520734"/>
                  <a:pt x="7208179" y="3525503"/>
                </a:cubicBezTo>
                <a:cubicBezTo>
                  <a:pt x="7198720" y="3530273"/>
                  <a:pt x="7189260" y="3535044"/>
                  <a:pt x="7179799" y="3539816"/>
                </a:cubicBezTo>
                <a:lnTo>
                  <a:pt x="7162365" y="3542366"/>
                </a:lnTo>
                <a:lnTo>
                  <a:pt x="7162978" y="3544198"/>
                </a:lnTo>
                <a:cubicBezTo>
                  <a:pt x="7162977" y="3549488"/>
                  <a:pt x="7165622" y="3554778"/>
                  <a:pt x="7170911" y="3560065"/>
                </a:cubicBezTo>
                <a:cubicBezTo>
                  <a:pt x="7176198" y="3565355"/>
                  <a:pt x="7184135" y="3578577"/>
                  <a:pt x="7194710" y="3599734"/>
                </a:cubicBezTo>
                <a:cubicBezTo>
                  <a:pt x="7205289" y="3620891"/>
                  <a:pt x="7210576" y="3639402"/>
                  <a:pt x="7210579" y="3655271"/>
                </a:cubicBezTo>
                <a:cubicBezTo>
                  <a:pt x="7210577" y="3671139"/>
                  <a:pt x="7211897" y="3683039"/>
                  <a:pt x="7214543" y="3690971"/>
                </a:cubicBezTo>
                <a:cubicBezTo>
                  <a:pt x="7217190" y="3698909"/>
                  <a:pt x="7218513" y="3708164"/>
                  <a:pt x="7218515" y="3718740"/>
                </a:cubicBezTo>
                <a:lnTo>
                  <a:pt x="7226446" y="3742542"/>
                </a:lnTo>
                <a:cubicBezTo>
                  <a:pt x="7221154" y="3747832"/>
                  <a:pt x="7217189" y="3749152"/>
                  <a:pt x="7214543" y="3746508"/>
                </a:cubicBezTo>
                <a:cubicBezTo>
                  <a:pt x="7211902" y="3743865"/>
                  <a:pt x="7205289" y="3742541"/>
                  <a:pt x="7194712" y="3742542"/>
                </a:cubicBezTo>
                <a:lnTo>
                  <a:pt x="7186778" y="3750476"/>
                </a:lnTo>
                <a:cubicBezTo>
                  <a:pt x="7186778" y="3750476"/>
                  <a:pt x="7184134" y="3758409"/>
                  <a:pt x="7178842" y="3774274"/>
                </a:cubicBezTo>
                <a:lnTo>
                  <a:pt x="7178842" y="3784968"/>
                </a:lnTo>
                <a:lnTo>
                  <a:pt x="7180657" y="3788565"/>
                </a:lnTo>
                <a:lnTo>
                  <a:pt x="7178844" y="3786763"/>
                </a:lnTo>
                <a:lnTo>
                  <a:pt x="7178844" y="3790144"/>
                </a:lnTo>
                <a:lnTo>
                  <a:pt x="7194709" y="3790143"/>
                </a:lnTo>
                <a:cubicBezTo>
                  <a:pt x="7200000" y="3784854"/>
                  <a:pt x="7205289" y="3784856"/>
                  <a:pt x="7210577" y="3790144"/>
                </a:cubicBezTo>
                <a:cubicBezTo>
                  <a:pt x="7215866" y="3795433"/>
                  <a:pt x="7222479" y="3799400"/>
                  <a:pt x="7230413" y="3802046"/>
                </a:cubicBezTo>
                <a:cubicBezTo>
                  <a:pt x="7238345" y="3804687"/>
                  <a:pt x="7240990" y="3809977"/>
                  <a:pt x="7238345" y="3817913"/>
                </a:cubicBezTo>
                <a:cubicBezTo>
                  <a:pt x="7235703" y="3825844"/>
                  <a:pt x="7231736" y="3837746"/>
                  <a:pt x="7226447" y="3853613"/>
                </a:cubicBezTo>
                <a:cubicBezTo>
                  <a:pt x="7237023" y="3885347"/>
                  <a:pt x="7234378" y="3898568"/>
                  <a:pt x="7218512" y="3893281"/>
                </a:cubicBezTo>
                <a:cubicBezTo>
                  <a:pt x="7213223" y="3887994"/>
                  <a:pt x="7205287" y="3890637"/>
                  <a:pt x="7194710" y="3901215"/>
                </a:cubicBezTo>
                <a:lnTo>
                  <a:pt x="7183587" y="3917902"/>
                </a:lnTo>
                <a:lnTo>
                  <a:pt x="7178844" y="3925017"/>
                </a:lnTo>
                <a:cubicBezTo>
                  <a:pt x="7178844" y="3930305"/>
                  <a:pt x="7184132" y="3938238"/>
                  <a:pt x="7194710" y="3948818"/>
                </a:cubicBezTo>
                <a:lnTo>
                  <a:pt x="7226444" y="3948816"/>
                </a:lnTo>
                <a:cubicBezTo>
                  <a:pt x="7242311" y="3932951"/>
                  <a:pt x="7250248" y="3935595"/>
                  <a:pt x="7250247" y="3956752"/>
                </a:cubicBezTo>
                <a:cubicBezTo>
                  <a:pt x="7250247" y="3977909"/>
                  <a:pt x="7239668" y="3999062"/>
                  <a:pt x="7218513" y="4020221"/>
                </a:cubicBezTo>
                <a:lnTo>
                  <a:pt x="7210576" y="4044020"/>
                </a:lnTo>
                <a:cubicBezTo>
                  <a:pt x="7215867" y="4059890"/>
                  <a:pt x="7215869" y="4070467"/>
                  <a:pt x="7210579" y="4075757"/>
                </a:cubicBezTo>
                <a:cubicBezTo>
                  <a:pt x="7194710" y="4081046"/>
                  <a:pt x="7190742" y="4090303"/>
                  <a:pt x="7198678" y="4103524"/>
                </a:cubicBezTo>
                <a:cubicBezTo>
                  <a:pt x="7206610" y="4116746"/>
                  <a:pt x="7229091" y="4141870"/>
                  <a:pt x="7266115" y="4178894"/>
                </a:cubicBezTo>
                <a:cubicBezTo>
                  <a:pt x="7276691" y="4200053"/>
                  <a:pt x="7289915" y="4218564"/>
                  <a:pt x="7305782" y="4234430"/>
                </a:cubicBezTo>
                <a:cubicBezTo>
                  <a:pt x="7311070" y="4239719"/>
                  <a:pt x="7317683" y="4248978"/>
                  <a:pt x="7325617" y="4262200"/>
                </a:cubicBezTo>
                <a:cubicBezTo>
                  <a:pt x="7333550" y="4275421"/>
                  <a:pt x="7340163" y="4284677"/>
                  <a:pt x="7345453" y="4289967"/>
                </a:cubicBezTo>
                <a:lnTo>
                  <a:pt x="7369252" y="4329636"/>
                </a:lnTo>
                <a:cubicBezTo>
                  <a:pt x="7358674" y="4361370"/>
                  <a:pt x="7371898" y="4401036"/>
                  <a:pt x="7408920" y="4448640"/>
                </a:cubicBezTo>
                <a:cubicBezTo>
                  <a:pt x="7414210" y="4453932"/>
                  <a:pt x="7419499" y="4459219"/>
                  <a:pt x="7424787" y="4464510"/>
                </a:cubicBezTo>
                <a:cubicBezTo>
                  <a:pt x="7430075" y="4469797"/>
                  <a:pt x="7430075" y="4475085"/>
                  <a:pt x="7424788" y="4480375"/>
                </a:cubicBezTo>
                <a:cubicBezTo>
                  <a:pt x="7430078" y="4485664"/>
                  <a:pt x="7440655" y="4496242"/>
                  <a:pt x="7456522" y="4512109"/>
                </a:cubicBezTo>
                <a:cubicBezTo>
                  <a:pt x="7461812" y="4527978"/>
                  <a:pt x="7465776" y="4537233"/>
                  <a:pt x="7468424" y="4539880"/>
                </a:cubicBezTo>
                <a:cubicBezTo>
                  <a:pt x="7471068" y="4542523"/>
                  <a:pt x="7467101" y="4543846"/>
                  <a:pt x="7456522" y="4543844"/>
                </a:cubicBezTo>
                <a:cubicBezTo>
                  <a:pt x="7445945" y="4554421"/>
                  <a:pt x="7441977" y="4566323"/>
                  <a:pt x="7444621" y="4579545"/>
                </a:cubicBezTo>
                <a:cubicBezTo>
                  <a:pt x="7447268" y="4592769"/>
                  <a:pt x="7459168" y="4609959"/>
                  <a:pt x="7480323" y="4631116"/>
                </a:cubicBezTo>
                <a:cubicBezTo>
                  <a:pt x="7485612" y="4636404"/>
                  <a:pt x="7489579" y="4643016"/>
                  <a:pt x="7492223" y="4650950"/>
                </a:cubicBezTo>
                <a:cubicBezTo>
                  <a:pt x="7494872" y="4658883"/>
                  <a:pt x="7494866" y="4664173"/>
                  <a:pt x="7492225" y="4666817"/>
                </a:cubicBezTo>
                <a:cubicBezTo>
                  <a:pt x="7489579" y="4669461"/>
                  <a:pt x="7497513" y="4677395"/>
                  <a:pt x="7516023" y="4690619"/>
                </a:cubicBezTo>
                <a:cubicBezTo>
                  <a:pt x="7534537" y="4703842"/>
                  <a:pt x="7546440" y="4718386"/>
                  <a:pt x="7551728" y="4734255"/>
                </a:cubicBezTo>
                <a:cubicBezTo>
                  <a:pt x="7557016" y="4771278"/>
                  <a:pt x="7551728" y="4792435"/>
                  <a:pt x="7535861" y="4797722"/>
                </a:cubicBezTo>
                <a:cubicBezTo>
                  <a:pt x="7535861" y="4797722"/>
                  <a:pt x="7530570" y="4803012"/>
                  <a:pt x="7519994" y="4813590"/>
                </a:cubicBezTo>
                <a:cubicBezTo>
                  <a:pt x="7514704" y="4829457"/>
                  <a:pt x="7509416" y="4840036"/>
                  <a:pt x="7504124" y="4845324"/>
                </a:cubicBezTo>
                <a:cubicBezTo>
                  <a:pt x="7498834" y="4850614"/>
                  <a:pt x="7496192" y="4847971"/>
                  <a:pt x="7496192" y="4837391"/>
                </a:cubicBezTo>
                <a:cubicBezTo>
                  <a:pt x="7496192" y="4826812"/>
                  <a:pt x="7496189" y="4821522"/>
                  <a:pt x="7496189" y="4821522"/>
                </a:cubicBezTo>
                <a:lnTo>
                  <a:pt x="7488257" y="4781857"/>
                </a:lnTo>
                <a:lnTo>
                  <a:pt x="7472391" y="4750120"/>
                </a:lnTo>
                <a:cubicBezTo>
                  <a:pt x="7461812" y="4750123"/>
                  <a:pt x="7453881" y="4752766"/>
                  <a:pt x="7448590" y="4758057"/>
                </a:cubicBezTo>
                <a:lnTo>
                  <a:pt x="7448590" y="4773922"/>
                </a:lnTo>
                <a:lnTo>
                  <a:pt x="7464455" y="4773922"/>
                </a:lnTo>
                <a:cubicBezTo>
                  <a:pt x="7464455" y="4773922"/>
                  <a:pt x="7460492" y="4775244"/>
                  <a:pt x="7452557" y="4777888"/>
                </a:cubicBezTo>
                <a:cubicBezTo>
                  <a:pt x="7444622" y="4780534"/>
                  <a:pt x="7438011" y="4784499"/>
                  <a:pt x="7432721" y="4789789"/>
                </a:cubicBezTo>
                <a:cubicBezTo>
                  <a:pt x="7427431" y="4795079"/>
                  <a:pt x="7428757" y="4801689"/>
                  <a:pt x="7436691" y="4809622"/>
                </a:cubicBezTo>
                <a:cubicBezTo>
                  <a:pt x="7444622" y="4817558"/>
                  <a:pt x="7451235" y="4818879"/>
                  <a:pt x="7456524" y="4813590"/>
                </a:cubicBezTo>
                <a:cubicBezTo>
                  <a:pt x="7472389" y="4808302"/>
                  <a:pt x="7476356" y="4820200"/>
                  <a:pt x="7468420" y="4849293"/>
                </a:cubicBezTo>
                <a:cubicBezTo>
                  <a:pt x="7460489" y="4878379"/>
                  <a:pt x="7448590" y="4884994"/>
                  <a:pt x="7432721" y="4869125"/>
                </a:cubicBezTo>
                <a:lnTo>
                  <a:pt x="7408920" y="4892926"/>
                </a:lnTo>
                <a:cubicBezTo>
                  <a:pt x="7414210" y="4898215"/>
                  <a:pt x="7422144" y="4903506"/>
                  <a:pt x="7432721" y="4908793"/>
                </a:cubicBezTo>
                <a:cubicBezTo>
                  <a:pt x="7443301" y="4914083"/>
                  <a:pt x="7447268" y="4920696"/>
                  <a:pt x="7444621" y="4928630"/>
                </a:cubicBezTo>
                <a:cubicBezTo>
                  <a:pt x="7441978" y="4936563"/>
                  <a:pt x="7438013" y="4937886"/>
                  <a:pt x="7432721" y="4932596"/>
                </a:cubicBezTo>
                <a:cubicBezTo>
                  <a:pt x="7427431" y="4937886"/>
                  <a:pt x="7422144" y="4943174"/>
                  <a:pt x="7416854" y="4948464"/>
                </a:cubicBezTo>
                <a:cubicBezTo>
                  <a:pt x="7411564" y="4953753"/>
                  <a:pt x="7408922" y="4956397"/>
                  <a:pt x="7408922" y="4956397"/>
                </a:cubicBezTo>
                <a:cubicBezTo>
                  <a:pt x="7408922" y="4956397"/>
                  <a:pt x="7406274" y="4953753"/>
                  <a:pt x="7400986" y="4948464"/>
                </a:cubicBezTo>
                <a:lnTo>
                  <a:pt x="7385121" y="4980199"/>
                </a:lnTo>
                <a:cubicBezTo>
                  <a:pt x="7390407" y="4996065"/>
                  <a:pt x="7397022" y="5005323"/>
                  <a:pt x="7404951" y="5007966"/>
                </a:cubicBezTo>
                <a:cubicBezTo>
                  <a:pt x="7412887" y="5010612"/>
                  <a:pt x="7414210" y="5014576"/>
                  <a:pt x="7408920" y="5019866"/>
                </a:cubicBezTo>
                <a:cubicBezTo>
                  <a:pt x="7403630" y="5025156"/>
                  <a:pt x="7403633" y="5030444"/>
                  <a:pt x="7408923" y="5035734"/>
                </a:cubicBezTo>
                <a:cubicBezTo>
                  <a:pt x="7414210" y="5041024"/>
                  <a:pt x="7415531" y="5044990"/>
                  <a:pt x="7412887" y="5047636"/>
                </a:cubicBezTo>
                <a:cubicBezTo>
                  <a:pt x="7410243" y="5050280"/>
                  <a:pt x="7406276" y="5048957"/>
                  <a:pt x="7400987" y="5043667"/>
                </a:cubicBezTo>
                <a:cubicBezTo>
                  <a:pt x="7390407" y="5043667"/>
                  <a:pt x="7379831" y="5043667"/>
                  <a:pt x="7369254" y="5043668"/>
                </a:cubicBezTo>
                <a:cubicBezTo>
                  <a:pt x="7363964" y="5059534"/>
                  <a:pt x="7350741" y="5072758"/>
                  <a:pt x="7329583" y="5083338"/>
                </a:cubicBezTo>
                <a:cubicBezTo>
                  <a:pt x="7313717" y="5088625"/>
                  <a:pt x="7316360" y="5101849"/>
                  <a:pt x="7337518" y="5123004"/>
                </a:cubicBezTo>
                <a:cubicBezTo>
                  <a:pt x="7337518" y="5123004"/>
                  <a:pt x="7324293" y="5136228"/>
                  <a:pt x="7297850" y="5162672"/>
                </a:cubicBezTo>
                <a:lnTo>
                  <a:pt x="7290901" y="5169622"/>
                </a:lnTo>
                <a:lnTo>
                  <a:pt x="7299107" y="5178033"/>
                </a:lnTo>
                <a:lnTo>
                  <a:pt x="7284107" y="5176417"/>
                </a:lnTo>
                <a:lnTo>
                  <a:pt x="7275460" y="5185063"/>
                </a:lnTo>
                <a:lnTo>
                  <a:pt x="7275460" y="5186374"/>
                </a:lnTo>
                <a:cubicBezTo>
                  <a:pt x="7282939" y="5193852"/>
                  <a:pt x="7286679" y="5197592"/>
                  <a:pt x="7286679" y="5197592"/>
                </a:cubicBezTo>
                <a:cubicBezTo>
                  <a:pt x="7286679" y="5197592"/>
                  <a:pt x="7290418" y="5197592"/>
                  <a:pt x="7297899" y="5197592"/>
                </a:cubicBezTo>
                <a:cubicBezTo>
                  <a:pt x="7297899" y="5197592"/>
                  <a:pt x="7297899" y="5201331"/>
                  <a:pt x="7297899" y="5208813"/>
                </a:cubicBezTo>
                <a:cubicBezTo>
                  <a:pt x="7294158" y="5216292"/>
                  <a:pt x="7296029" y="5224707"/>
                  <a:pt x="7303509" y="5234057"/>
                </a:cubicBezTo>
                <a:lnTo>
                  <a:pt x="7308930" y="5238317"/>
                </a:lnTo>
                <a:lnTo>
                  <a:pt x="7321650" y="5234077"/>
                </a:lnTo>
                <a:lnTo>
                  <a:pt x="7331822" y="5232043"/>
                </a:lnTo>
                <a:lnTo>
                  <a:pt x="7334234" y="5227310"/>
                </a:lnTo>
                <a:cubicBezTo>
                  <a:pt x="7338283" y="5221007"/>
                  <a:pt x="7342331" y="5214704"/>
                  <a:pt x="7346380" y="5208400"/>
                </a:cubicBezTo>
                <a:lnTo>
                  <a:pt x="7349074" y="5183418"/>
                </a:lnTo>
                <a:cubicBezTo>
                  <a:pt x="7359426" y="5181164"/>
                  <a:pt x="7364486" y="5173285"/>
                  <a:pt x="7364258" y="5159780"/>
                </a:cubicBezTo>
                <a:cubicBezTo>
                  <a:pt x="7364027" y="5146277"/>
                  <a:pt x="7360761" y="5137500"/>
                  <a:pt x="7354457" y="5133451"/>
                </a:cubicBezTo>
                <a:cubicBezTo>
                  <a:pt x="7354457" y="5133451"/>
                  <a:pt x="7353894" y="5130865"/>
                  <a:pt x="7352766" y="5125688"/>
                </a:cubicBezTo>
                <a:cubicBezTo>
                  <a:pt x="7351640" y="5120513"/>
                  <a:pt x="7353101" y="5114773"/>
                  <a:pt x="7357150" y="5108469"/>
                </a:cubicBezTo>
                <a:cubicBezTo>
                  <a:pt x="7350845" y="5104419"/>
                  <a:pt x="7348707" y="5100819"/>
                  <a:pt x="7350732" y="5097667"/>
                </a:cubicBezTo>
                <a:cubicBezTo>
                  <a:pt x="7352756" y="5094517"/>
                  <a:pt x="7358944" y="5091813"/>
                  <a:pt x="7369297" y="5089560"/>
                </a:cubicBezTo>
                <a:cubicBezTo>
                  <a:pt x="7380096" y="5083142"/>
                  <a:pt x="7387482" y="5082042"/>
                  <a:pt x="7391451" y="5086260"/>
                </a:cubicBezTo>
                <a:cubicBezTo>
                  <a:pt x="7392772" y="5087666"/>
                  <a:pt x="7393716" y="5089662"/>
                  <a:pt x="7394279" y="5092251"/>
                </a:cubicBezTo>
                <a:cubicBezTo>
                  <a:pt x="7394279" y="5092251"/>
                  <a:pt x="7394843" y="5094841"/>
                  <a:pt x="7395971" y="5100016"/>
                </a:cubicBezTo>
                <a:lnTo>
                  <a:pt x="7392324" y="5114342"/>
                </a:lnTo>
                <a:lnTo>
                  <a:pt x="7400987" y="5123004"/>
                </a:lnTo>
                <a:lnTo>
                  <a:pt x="7391764" y="5127615"/>
                </a:lnTo>
                <a:lnTo>
                  <a:pt x="7392275" y="5157745"/>
                </a:lnTo>
                <a:lnTo>
                  <a:pt x="7392218" y="5162394"/>
                </a:lnTo>
                <a:lnTo>
                  <a:pt x="7393055" y="5162672"/>
                </a:lnTo>
                <a:lnTo>
                  <a:pt x="7393053" y="5178541"/>
                </a:lnTo>
                <a:lnTo>
                  <a:pt x="7392031" y="5177517"/>
                </a:lnTo>
                <a:lnTo>
                  <a:pt x="7391620" y="5210749"/>
                </a:lnTo>
                <a:lnTo>
                  <a:pt x="7384758" y="5217848"/>
                </a:lnTo>
                <a:lnTo>
                  <a:pt x="7385121" y="5218210"/>
                </a:lnTo>
                <a:cubicBezTo>
                  <a:pt x="7379831" y="5223499"/>
                  <a:pt x="7377188" y="5226143"/>
                  <a:pt x="7377188" y="5226143"/>
                </a:cubicBezTo>
                <a:lnTo>
                  <a:pt x="7376961" y="5225915"/>
                </a:lnTo>
                <a:lnTo>
                  <a:pt x="7371709" y="5231348"/>
                </a:lnTo>
                <a:lnTo>
                  <a:pt x="7361319" y="5237523"/>
                </a:lnTo>
                <a:lnTo>
                  <a:pt x="7361319" y="5238163"/>
                </a:lnTo>
                <a:lnTo>
                  <a:pt x="7381507" y="5257679"/>
                </a:lnTo>
                <a:cubicBezTo>
                  <a:pt x="7381507" y="5257679"/>
                  <a:pt x="7384658" y="5259702"/>
                  <a:pt x="7390963" y="5263752"/>
                </a:cubicBezTo>
                <a:cubicBezTo>
                  <a:pt x="7386913" y="5270056"/>
                  <a:pt x="7381738" y="5271181"/>
                  <a:pt x="7375435" y="5267132"/>
                </a:cubicBezTo>
                <a:lnTo>
                  <a:pt x="7378817" y="5282661"/>
                </a:lnTo>
                <a:lnTo>
                  <a:pt x="7378746" y="5283324"/>
                </a:lnTo>
                <a:lnTo>
                  <a:pt x="7398878" y="5287351"/>
                </a:lnTo>
                <a:cubicBezTo>
                  <a:pt x="7428799" y="5294832"/>
                  <a:pt x="7443757" y="5302312"/>
                  <a:pt x="7443756" y="5309792"/>
                </a:cubicBezTo>
                <a:cubicBezTo>
                  <a:pt x="7443757" y="5317273"/>
                  <a:pt x="7436279" y="5322881"/>
                  <a:pt x="7421318" y="5326623"/>
                </a:cubicBezTo>
                <a:cubicBezTo>
                  <a:pt x="7406359" y="5330361"/>
                  <a:pt x="7395140" y="5332232"/>
                  <a:pt x="7387658" y="5332232"/>
                </a:cubicBezTo>
                <a:lnTo>
                  <a:pt x="7358266" y="5336240"/>
                </a:lnTo>
                <a:lnTo>
                  <a:pt x="7376813" y="5348155"/>
                </a:lnTo>
                <a:cubicBezTo>
                  <a:pt x="7379066" y="5358508"/>
                  <a:pt x="7380756" y="5366272"/>
                  <a:pt x="7381884" y="5371448"/>
                </a:cubicBezTo>
                <a:cubicBezTo>
                  <a:pt x="7383011" y="5376624"/>
                  <a:pt x="7384702" y="5384387"/>
                  <a:pt x="7386957" y="5394741"/>
                </a:cubicBezTo>
                <a:cubicBezTo>
                  <a:pt x="7393260" y="5398789"/>
                  <a:pt x="7394951" y="5406553"/>
                  <a:pt x="7392028" y="5418033"/>
                </a:cubicBezTo>
                <a:cubicBezTo>
                  <a:pt x="7389106" y="5429511"/>
                  <a:pt x="7393949" y="5439301"/>
                  <a:pt x="7406555" y="5447399"/>
                </a:cubicBezTo>
                <a:lnTo>
                  <a:pt x="7440994" y="5456163"/>
                </a:lnTo>
                <a:cubicBezTo>
                  <a:pt x="7445042" y="5449860"/>
                  <a:pt x="7441892" y="5447837"/>
                  <a:pt x="7431539" y="5450090"/>
                </a:cubicBezTo>
                <a:lnTo>
                  <a:pt x="7422084" y="5444016"/>
                </a:lnTo>
                <a:cubicBezTo>
                  <a:pt x="7426132" y="5437713"/>
                  <a:pt x="7432321" y="5435010"/>
                  <a:pt x="7440649" y="5435908"/>
                </a:cubicBezTo>
                <a:cubicBezTo>
                  <a:pt x="7448976" y="5436807"/>
                  <a:pt x="7451116" y="5440407"/>
                  <a:pt x="7447067" y="5446710"/>
                </a:cubicBezTo>
                <a:lnTo>
                  <a:pt x="7453140" y="5437255"/>
                </a:lnTo>
                <a:cubicBezTo>
                  <a:pt x="7459443" y="5441304"/>
                  <a:pt x="7462594" y="5443329"/>
                  <a:pt x="7462594" y="5443329"/>
                </a:cubicBezTo>
                <a:cubicBezTo>
                  <a:pt x="7475201" y="5451426"/>
                  <a:pt x="7483528" y="5452325"/>
                  <a:pt x="7487578" y="5446020"/>
                </a:cubicBezTo>
                <a:cubicBezTo>
                  <a:pt x="7491627" y="5439717"/>
                  <a:pt x="7493652" y="5436565"/>
                  <a:pt x="7493652" y="5436565"/>
                </a:cubicBezTo>
                <a:lnTo>
                  <a:pt x="7499725" y="5427110"/>
                </a:lnTo>
                <a:lnTo>
                  <a:pt x="7511871" y="5408202"/>
                </a:lnTo>
                <a:cubicBezTo>
                  <a:pt x="7518175" y="5412251"/>
                  <a:pt x="7522338" y="5412698"/>
                  <a:pt x="7524363" y="5409547"/>
                </a:cubicBezTo>
                <a:cubicBezTo>
                  <a:pt x="7526387" y="5406396"/>
                  <a:pt x="7528528" y="5409994"/>
                  <a:pt x="7530781" y="5420349"/>
                </a:cubicBezTo>
                <a:cubicBezTo>
                  <a:pt x="7537084" y="5424398"/>
                  <a:pt x="7543388" y="5428447"/>
                  <a:pt x="7549691" y="5432495"/>
                </a:cubicBezTo>
                <a:lnTo>
                  <a:pt x="7559146" y="5438569"/>
                </a:lnTo>
                <a:cubicBezTo>
                  <a:pt x="7555096" y="5444872"/>
                  <a:pt x="7554763" y="5455787"/>
                  <a:pt x="7558145" y="5471315"/>
                </a:cubicBezTo>
                <a:cubicBezTo>
                  <a:pt x="7561526" y="5486845"/>
                  <a:pt x="7565805" y="5494045"/>
                  <a:pt x="7570981" y="5492918"/>
                </a:cubicBezTo>
                <a:cubicBezTo>
                  <a:pt x="7576156" y="5491790"/>
                  <a:pt x="7580769" y="5488075"/>
                  <a:pt x="7584819" y="5481772"/>
                </a:cubicBezTo>
                <a:cubicBezTo>
                  <a:pt x="7584819" y="5481772"/>
                  <a:pt x="7585831" y="5480196"/>
                  <a:pt x="7587855" y="5477045"/>
                </a:cubicBezTo>
                <a:cubicBezTo>
                  <a:pt x="7589878" y="5473894"/>
                  <a:pt x="7585715" y="5473444"/>
                  <a:pt x="7575363" y="5475698"/>
                </a:cubicBezTo>
                <a:cubicBezTo>
                  <a:pt x="7569060" y="5471648"/>
                  <a:pt x="7567933" y="5466473"/>
                  <a:pt x="7571982" y="5460170"/>
                </a:cubicBezTo>
                <a:cubicBezTo>
                  <a:pt x="7571982" y="5460170"/>
                  <a:pt x="7577157" y="5459043"/>
                  <a:pt x="7587509" y="5456789"/>
                </a:cubicBezTo>
                <a:lnTo>
                  <a:pt x="7600346" y="5478389"/>
                </a:lnTo>
                <a:cubicBezTo>
                  <a:pt x="7612953" y="5486488"/>
                  <a:pt x="7614081" y="5491665"/>
                  <a:pt x="7603728" y="5493918"/>
                </a:cubicBezTo>
                <a:lnTo>
                  <a:pt x="7607109" y="5509448"/>
                </a:lnTo>
                <a:lnTo>
                  <a:pt x="7632092" y="5512139"/>
                </a:lnTo>
                <a:lnTo>
                  <a:pt x="7619256" y="5490538"/>
                </a:lnTo>
                <a:lnTo>
                  <a:pt x="7625328" y="5481084"/>
                </a:lnTo>
                <a:cubicBezTo>
                  <a:pt x="7625328" y="5481084"/>
                  <a:pt x="7628480" y="5483107"/>
                  <a:pt x="7634785" y="5487157"/>
                </a:cubicBezTo>
                <a:cubicBezTo>
                  <a:pt x="7645137" y="5484901"/>
                  <a:pt x="7650875" y="5486364"/>
                  <a:pt x="7652003" y="5491540"/>
                </a:cubicBezTo>
                <a:cubicBezTo>
                  <a:pt x="7653130" y="5496715"/>
                  <a:pt x="7653693" y="5499303"/>
                  <a:pt x="7653693" y="5499303"/>
                </a:cubicBezTo>
                <a:lnTo>
                  <a:pt x="7659767" y="5489848"/>
                </a:lnTo>
                <a:cubicBezTo>
                  <a:pt x="7663816" y="5483545"/>
                  <a:pt x="7668992" y="5482418"/>
                  <a:pt x="7675295" y="5486467"/>
                </a:cubicBezTo>
                <a:lnTo>
                  <a:pt x="7690824" y="5483084"/>
                </a:lnTo>
                <a:lnTo>
                  <a:pt x="7706351" y="5479705"/>
                </a:lnTo>
                <a:cubicBezTo>
                  <a:pt x="7719417" y="5514811"/>
                  <a:pt x="7708399" y="5538896"/>
                  <a:pt x="7673293" y="5551961"/>
                </a:cubicBezTo>
                <a:cubicBezTo>
                  <a:pt x="7673293" y="5551961"/>
                  <a:pt x="7669693" y="5554101"/>
                  <a:pt x="7662491" y="5558379"/>
                </a:cubicBezTo>
                <a:cubicBezTo>
                  <a:pt x="7655291" y="5562660"/>
                  <a:pt x="7651689" y="5564797"/>
                  <a:pt x="7651689" y="5564797"/>
                </a:cubicBezTo>
                <a:lnTo>
                  <a:pt x="7630090" y="5577633"/>
                </a:lnTo>
                <a:lnTo>
                  <a:pt x="7614561" y="5581016"/>
                </a:lnTo>
                <a:lnTo>
                  <a:pt x="7624015" y="5587088"/>
                </a:lnTo>
                <a:cubicBezTo>
                  <a:pt x="7630318" y="5591137"/>
                  <a:pt x="7636059" y="5592599"/>
                  <a:pt x="7641235" y="5591471"/>
                </a:cubicBezTo>
                <a:cubicBezTo>
                  <a:pt x="7646411" y="5590346"/>
                  <a:pt x="7649000" y="5589779"/>
                  <a:pt x="7649000" y="5589779"/>
                </a:cubicBezTo>
                <a:cubicBezTo>
                  <a:pt x="7653048" y="5583478"/>
                  <a:pt x="7661375" y="5584375"/>
                  <a:pt x="7673982" y="5592473"/>
                </a:cubicBezTo>
                <a:cubicBezTo>
                  <a:pt x="7686588" y="5600571"/>
                  <a:pt x="7694020" y="5609796"/>
                  <a:pt x="7696273" y="5620148"/>
                </a:cubicBezTo>
                <a:cubicBezTo>
                  <a:pt x="7694479" y="5636803"/>
                  <a:pt x="7680306" y="5658866"/>
                  <a:pt x="7653758" y="5686332"/>
                </a:cubicBezTo>
                <a:cubicBezTo>
                  <a:pt x="7643405" y="5688587"/>
                  <a:pt x="7642508" y="5696914"/>
                  <a:pt x="7651066" y="5711314"/>
                </a:cubicBezTo>
                <a:lnTo>
                  <a:pt x="7660522" y="5717388"/>
                </a:lnTo>
                <a:lnTo>
                  <a:pt x="7618007" y="5783572"/>
                </a:lnTo>
                <a:lnTo>
                  <a:pt x="7581567" y="5840300"/>
                </a:lnTo>
                <a:lnTo>
                  <a:pt x="7600476" y="5852447"/>
                </a:lnTo>
                <a:cubicBezTo>
                  <a:pt x="7609033" y="5866849"/>
                  <a:pt x="7608595" y="5902185"/>
                  <a:pt x="7599161" y="5958454"/>
                </a:cubicBezTo>
                <a:cubicBezTo>
                  <a:pt x="7586348" y="5999195"/>
                  <a:pt x="7576287" y="6033914"/>
                  <a:pt x="7568983" y="6062613"/>
                </a:cubicBezTo>
                <a:lnTo>
                  <a:pt x="7555990" y="6127378"/>
                </a:lnTo>
                <a:lnTo>
                  <a:pt x="7583137" y="6147002"/>
                </a:lnTo>
                <a:cubicBezTo>
                  <a:pt x="7589208" y="6151389"/>
                  <a:pt x="7590050" y="6156618"/>
                  <a:pt x="7585662" y="6162690"/>
                </a:cubicBezTo>
                <a:cubicBezTo>
                  <a:pt x="7585662" y="6162690"/>
                  <a:pt x="7586082" y="6165307"/>
                  <a:pt x="7586923" y="6170535"/>
                </a:cubicBezTo>
                <a:cubicBezTo>
                  <a:pt x="7587764" y="6175765"/>
                  <a:pt x="7588188" y="6178380"/>
                  <a:pt x="7588188" y="6178380"/>
                </a:cubicBezTo>
                <a:lnTo>
                  <a:pt x="7585352" y="6189700"/>
                </a:lnTo>
                <a:lnTo>
                  <a:pt x="7600845" y="6194937"/>
                </a:lnTo>
                <a:cubicBezTo>
                  <a:pt x="7606642" y="6199774"/>
                  <a:pt x="7612749" y="6207594"/>
                  <a:pt x="7619169" y="6218396"/>
                </a:cubicBezTo>
                <a:cubicBezTo>
                  <a:pt x="7625587" y="6229196"/>
                  <a:pt x="7629894" y="6238085"/>
                  <a:pt x="7632091" y="6245061"/>
                </a:cubicBezTo>
                <a:lnTo>
                  <a:pt x="7632206" y="6251780"/>
                </a:lnTo>
                <a:lnTo>
                  <a:pt x="7647882" y="6249257"/>
                </a:lnTo>
                <a:cubicBezTo>
                  <a:pt x="7653954" y="6253645"/>
                  <a:pt x="7658088" y="6254320"/>
                  <a:pt x="7660282" y="6251285"/>
                </a:cubicBezTo>
                <a:cubicBezTo>
                  <a:pt x="7662475" y="6248251"/>
                  <a:pt x="7665090" y="6247831"/>
                  <a:pt x="7668125" y="6250024"/>
                </a:cubicBezTo>
                <a:cubicBezTo>
                  <a:pt x="7671161" y="6252218"/>
                  <a:pt x="7672680" y="6253314"/>
                  <a:pt x="7672680" y="6253314"/>
                </a:cubicBezTo>
                <a:lnTo>
                  <a:pt x="7666097" y="6262423"/>
                </a:lnTo>
                <a:lnTo>
                  <a:pt x="7675206" y="6269003"/>
                </a:lnTo>
                <a:lnTo>
                  <a:pt x="7659516" y="6271529"/>
                </a:lnTo>
                <a:cubicBezTo>
                  <a:pt x="7653442" y="6267138"/>
                  <a:pt x="7648889" y="6263849"/>
                  <a:pt x="7645854" y="6261655"/>
                </a:cubicBezTo>
                <a:lnTo>
                  <a:pt x="7632204" y="6251791"/>
                </a:lnTo>
                <a:lnTo>
                  <a:pt x="7632349" y="6260252"/>
                </a:lnTo>
                <a:cubicBezTo>
                  <a:pt x="7624250" y="6272858"/>
                  <a:pt x="7628530" y="6280060"/>
                  <a:pt x="7645185" y="6281856"/>
                </a:cubicBezTo>
                <a:cubicBezTo>
                  <a:pt x="7672192" y="6281395"/>
                  <a:pt x="7681647" y="6287469"/>
                  <a:pt x="7673548" y="6300075"/>
                </a:cubicBezTo>
                <a:cubicBezTo>
                  <a:pt x="7669500" y="6306379"/>
                  <a:pt x="7670742" y="6318307"/>
                  <a:pt x="7677275" y="6335859"/>
                </a:cubicBezTo>
                <a:cubicBezTo>
                  <a:pt x="7683808" y="6353413"/>
                  <a:pt x="7687074" y="6362188"/>
                  <a:pt x="7687074" y="6362188"/>
                </a:cubicBezTo>
                <a:cubicBezTo>
                  <a:pt x="7687074" y="6362188"/>
                  <a:pt x="7682911" y="6361741"/>
                  <a:pt x="7674584" y="6360843"/>
                </a:cubicBezTo>
                <a:cubicBezTo>
                  <a:pt x="7666256" y="6359944"/>
                  <a:pt x="7658941" y="6357472"/>
                  <a:pt x="7652638" y="6353423"/>
                </a:cubicBezTo>
                <a:cubicBezTo>
                  <a:pt x="7646334" y="6349373"/>
                  <a:pt x="7635868" y="6344876"/>
                  <a:pt x="7621236" y="6339929"/>
                </a:cubicBezTo>
                <a:cubicBezTo>
                  <a:pt x="7606606" y="6334983"/>
                  <a:pt x="7595126" y="6332061"/>
                  <a:pt x="7586798" y="6331164"/>
                </a:cubicBezTo>
                <a:cubicBezTo>
                  <a:pt x="7578471" y="6330267"/>
                  <a:pt x="7571719" y="6330382"/>
                  <a:pt x="7566542" y="6331507"/>
                </a:cubicBezTo>
                <a:cubicBezTo>
                  <a:pt x="7561366" y="6332637"/>
                  <a:pt x="7558330" y="6337363"/>
                  <a:pt x="7557432" y="6345690"/>
                </a:cubicBezTo>
                <a:cubicBezTo>
                  <a:pt x="7556535" y="6354018"/>
                  <a:pt x="7559238" y="6360207"/>
                  <a:pt x="7565540" y="6364256"/>
                </a:cubicBezTo>
                <a:cubicBezTo>
                  <a:pt x="7582655" y="6393058"/>
                  <a:pt x="7590316" y="6415787"/>
                  <a:pt x="7588521" y="6432442"/>
                </a:cubicBezTo>
                <a:cubicBezTo>
                  <a:pt x="7591672" y="6434467"/>
                  <a:pt x="7594881" y="6439866"/>
                  <a:pt x="7598148" y="6448643"/>
                </a:cubicBezTo>
                <a:lnTo>
                  <a:pt x="7601396" y="6460517"/>
                </a:lnTo>
                <a:lnTo>
                  <a:pt x="7599730" y="6450165"/>
                </a:lnTo>
                <a:cubicBezTo>
                  <a:pt x="7605801" y="6454553"/>
                  <a:pt x="7609678" y="6461976"/>
                  <a:pt x="7611363" y="6472436"/>
                </a:cubicBezTo>
                <a:lnTo>
                  <a:pt x="7603003" y="6466396"/>
                </a:lnTo>
                <a:lnTo>
                  <a:pt x="7608119" y="6485100"/>
                </a:lnTo>
                <a:cubicBezTo>
                  <a:pt x="7602276" y="6508059"/>
                  <a:pt x="7601044" y="6527304"/>
                  <a:pt x="7604427" y="6542831"/>
                </a:cubicBezTo>
                <a:cubicBezTo>
                  <a:pt x="7607806" y="6558361"/>
                  <a:pt x="7606576" y="6577601"/>
                  <a:pt x="7600732" y="6600560"/>
                </a:cubicBezTo>
                <a:cubicBezTo>
                  <a:pt x="7602986" y="6610913"/>
                  <a:pt x="7605689" y="6617102"/>
                  <a:pt x="7608841" y="6619127"/>
                </a:cubicBezTo>
                <a:cubicBezTo>
                  <a:pt x="7611993" y="6621150"/>
                  <a:pt x="7616719" y="6624187"/>
                  <a:pt x="7623023" y="6628237"/>
                </a:cubicBezTo>
                <a:lnTo>
                  <a:pt x="7622930" y="6629085"/>
                </a:lnTo>
                <a:lnTo>
                  <a:pt x="7634086" y="6613651"/>
                </a:lnTo>
                <a:lnTo>
                  <a:pt x="7636609" y="6629340"/>
                </a:lnTo>
                <a:cubicBezTo>
                  <a:pt x="7636609" y="6629340"/>
                  <a:pt x="7634418" y="6632377"/>
                  <a:pt x="7630028" y="6638447"/>
                </a:cubicBezTo>
                <a:lnTo>
                  <a:pt x="7621440" y="6642934"/>
                </a:lnTo>
                <a:lnTo>
                  <a:pt x="7620331" y="6653221"/>
                </a:lnTo>
                <a:cubicBezTo>
                  <a:pt x="7612234" y="6665826"/>
                  <a:pt x="7610439" y="6682481"/>
                  <a:pt x="7614948" y="6703185"/>
                </a:cubicBezTo>
                <a:cubicBezTo>
                  <a:pt x="7619454" y="6723889"/>
                  <a:pt x="7623963" y="6744594"/>
                  <a:pt x="7628471" y="6765299"/>
                </a:cubicBezTo>
                <a:cubicBezTo>
                  <a:pt x="7630726" y="6775651"/>
                  <a:pt x="7635683" y="6792192"/>
                  <a:pt x="7643343" y="6814920"/>
                </a:cubicBezTo>
                <a:cubicBezTo>
                  <a:pt x="7651002" y="6837649"/>
                  <a:pt x="7659113" y="6856215"/>
                  <a:pt x="7667669" y="6870615"/>
                </a:cubicBezTo>
                <a:cubicBezTo>
                  <a:pt x="7676226" y="6885016"/>
                  <a:pt x="7683094" y="6891653"/>
                  <a:pt x="7688269" y="6890526"/>
                </a:cubicBezTo>
                <a:cubicBezTo>
                  <a:pt x="7693444" y="6889400"/>
                  <a:pt x="7697161" y="6894012"/>
                  <a:pt x="7699415" y="6904365"/>
                </a:cubicBezTo>
                <a:lnTo>
                  <a:pt x="7730471" y="6897601"/>
                </a:lnTo>
                <a:cubicBezTo>
                  <a:pt x="7751176" y="6893094"/>
                  <a:pt x="7767831" y="6894888"/>
                  <a:pt x="7780438" y="6902986"/>
                </a:cubicBezTo>
                <a:cubicBezTo>
                  <a:pt x="7786741" y="6907035"/>
                  <a:pt x="7790905" y="6907484"/>
                  <a:pt x="7792930" y="6904332"/>
                </a:cubicBezTo>
                <a:cubicBezTo>
                  <a:pt x="7794953" y="6901180"/>
                  <a:pt x="7795403" y="6897017"/>
                  <a:pt x="7794275" y="6891840"/>
                </a:cubicBezTo>
                <a:cubicBezTo>
                  <a:pt x="7793149" y="6886663"/>
                  <a:pt x="7795737" y="6886100"/>
                  <a:pt x="7802040" y="6890150"/>
                </a:cubicBezTo>
                <a:cubicBezTo>
                  <a:pt x="7814647" y="6898248"/>
                  <a:pt x="7816900" y="6908600"/>
                  <a:pt x="7808803" y="6921206"/>
                </a:cubicBezTo>
                <a:cubicBezTo>
                  <a:pt x="7804754" y="6927509"/>
                  <a:pt x="7809032" y="6934710"/>
                  <a:pt x="7821639" y="6942808"/>
                </a:cubicBezTo>
                <a:lnTo>
                  <a:pt x="7834473" y="6964409"/>
                </a:lnTo>
                <a:lnTo>
                  <a:pt x="7790581" y="6949571"/>
                </a:lnTo>
                <a:cubicBezTo>
                  <a:pt x="7786533" y="6955874"/>
                  <a:pt x="7788787" y="6966226"/>
                  <a:pt x="7797345" y="6980628"/>
                </a:cubicBezTo>
                <a:cubicBezTo>
                  <a:pt x="7810409" y="7015732"/>
                  <a:pt x="7805464" y="7030364"/>
                  <a:pt x="7782505" y="7024521"/>
                </a:cubicBezTo>
                <a:cubicBezTo>
                  <a:pt x="7774408" y="7037126"/>
                  <a:pt x="7771486" y="7048606"/>
                  <a:pt x="7773739" y="7058958"/>
                </a:cubicBezTo>
                <a:cubicBezTo>
                  <a:pt x="7786345" y="7067055"/>
                  <a:pt x="7793777" y="7076281"/>
                  <a:pt x="7796031" y="7086633"/>
                </a:cubicBezTo>
                <a:cubicBezTo>
                  <a:pt x="7787933" y="7099239"/>
                  <a:pt x="7773532" y="7107797"/>
                  <a:pt x="7752827" y="7112306"/>
                </a:cubicBezTo>
                <a:cubicBezTo>
                  <a:pt x="7742475" y="7114559"/>
                  <a:pt x="7734147" y="7113662"/>
                  <a:pt x="7727843" y="7109612"/>
                </a:cubicBezTo>
                <a:lnTo>
                  <a:pt x="7693406" y="7100847"/>
                </a:lnTo>
                <a:cubicBezTo>
                  <a:pt x="7651997" y="7109864"/>
                  <a:pt x="7630395" y="7122702"/>
                  <a:pt x="7628601" y="7139356"/>
                </a:cubicBezTo>
                <a:lnTo>
                  <a:pt x="7638056" y="7145429"/>
                </a:lnTo>
                <a:cubicBezTo>
                  <a:pt x="7639850" y="7128774"/>
                  <a:pt x="7643900" y="7122471"/>
                  <a:pt x="7650203" y="7126520"/>
                </a:cubicBezTo>
                <a:cubicBezTo>
                  <a:pt x="7656507" y="7130568"/>
                  <a:pt x="7659208" y="7136758"/>
                  <a:pt x="7658311" y="7145085"/>
                </a:cubicBezTo>
                <a:cubicBezTo>
                  <a:pt x="7657414" y="7153413"/>
                  <a:pt x="7650892" y="7167032"/>
                  <a:pt x="7638744" y="7185940"/>
                </a:cubicBezTo>
                <a:cubicBezTo>
                  <a:pt x="7626598" y="7204850"/>
                  <a:pt x="7620075" y="7218468"/>
                  <a:pt x="7619179" y="7226796"/>
                </a:cubicBezTo>
                <a:lnTo>
                  <a:pt x="7629752" y="7244590"/>
                </a:lnTo>
                <a:lnTo>
                  <a:pt x="7630570" y="7241985"/>
                </a:lnTo>
                <a:cubicBezTo>
                  <a:pt x="7629730" y="7236754"/>
                  <a:pt x="7631502" y="7231103"/>
                  <a:pt x="7635890" y="7225031"/>
                </a:cubicBezTo>
                <a:lnTo>
                  <a:pt x="7651582" y="7222506"/>
                </a:lnTo>
                <a:cubicBezTo>
                  <a:pt x="7647192" y="7228578"/>
                  <a:pt x="7643645" y="7239880"/>
                  <a:pt x="7640940" y="7256411"/>
                </a:cubicBezTo>
                <a:lnTo>
                  <a:pt x="7635871" y="7257227"/>
                </a:lnTo>
                <a:lnTo>
                  <a:pt x="7640122" y="7266963"/>
                </a:lnTo>
                <a:cubicBezTo>
                  <a:pt x="7636073" y="7273266"/>
                  <a:pt x="7630898" y="7274394"/>
                  <a:pt x="7624595" y="7270344"/>
                </a:cubicBezTo>
                <a:cubicBezTo>
                  <a:pt x="7601636" y="7264501"/>
                  <a:pt x="7596690" y="7279133"/>
                  <a:pt x="7609755" y="7314237"/>
                </a:cubicBezTo>
                <a:cubicBezTo>
                  <a:pt x="7613136" y="7329764"/>
                  <a:pt x="7618261" y="7340848"/>
                  <a:pt x="7625128" y="7347484"/>
                </a:cubicBezTo>
                <a:lnTo>
                  <a:pt x="7644506" y="7352418"/>
                </a:lnTo>
                <a:lnTo>
                  <a:pt x="7656090" y="7350553"/>
                </a:lnTo>
                <a:cubicBezTo>
                  <a:pt x="7660478" y="7344482"/>
                  <a:pt x="7662672" y="7341445"/>
                  <a:pt x="7662672" y="7341445"/>
                </a:cubicBezTo>
                <a:lnTo>
                  <a:pt x="7669256" y="7332339"/>
                </a:lnTo>
                <a:cubicBezTo>
                  <a:pt x="7663183" y="7327949"/>
                  <a:pt x="7661244" y="7324236"/>
                  <a:pt x="7663439" y="7321202"/>
                </a:cubicBezTo>
                <a:cubicBezTo>
                  <a:pt x="7665632" y="7318165"/>
                  <a:pt x="7668924" y="7313613"/>
                  <a:pt x="7673314" y="7307540"/>
                </a:cubicBezTo>
                <a:cubicBezTo>
                  <a:pt x="7677703" y="7301469"/>
                  <a:pt x="7679054" y="7293203"/>
                  <a:pt x="7677372" y="7282742"/>
                </a:cubicBezTo>
                <a:cubicBezTo>
                  <a:pt x="7677372" y="7282742"/>
                  <a:pt x="7678468" y="7281226"/>
                  <a:pt x="7680662" y="7278190"/>
                </a:cubicBezTo>
                <a:cubicBezTo>
                  <a:pt x="7682857" y="7275154"/>
                  <a:pt x="7686147" y="7270601"/>
                  <a:pt x="7690537" y="7264528"/>
                </a:cubicBezTo>
                <a:lnTo>
                  <a:pt x="7699645" y="7271111"/>
                </a:lnTo>
                <a:lnTo>
                  <a:pt x="7706226" y="7262002"/>
                </a:lnTo>
                <a:cubicBezTo>
                  <a:pt x="7710614" y="7255930"/>
                  <a:pt x="7714329" y="7253992"/>
                  <a:pt x="7717363" y="7256188"/>
                </a:cubicBezTo>
                <a:cubicBezTo>
                  <a:pt x="7720398" y="7258381"/>
                  <a:pt x="7724951" y="7261673"/>
                  <a:pt x="7731024" y="7266061"/>
                </a:cubicBezTo>
                <a:cubicBezTo>
                  <a:pt x="7743167" y="7274836"/>
                  <a:pt x="7754470" y="7278384"/>
                  <a:pt x="7764929" y="7276700"/>
                </a:cubicBezTo>
                <a:cubicBezTo>
                  <a:pt x="7771003" y="7281090"/>
                  <a:pt x="7774038" y="7283284"/>
                  <a:pt x="7774038" y="7283284"/>
                </a:cubicBezTo>
                <a:cubicBezTo>
                  <a:pt x="7774038" y="7283284"/>
                  <a:pt x="7769648" y="7289356"/>
                  <a:pt x="7760873" y="7301498"/>
                </a:cubicBezTo>
                <a:lnTo>
                  <a:pt x="7745183" y="7304024"/>
                </a:lnTo>
                <a:lnTo>
                  <a:pt x="7713801" y="7309072"/>
                </a:lnTo>
                <a:cubicBezTo>
                  <a:pt x="7698952" y="7316827"/>
                  <a:pt x="7691528" y="7320705"/>
                  <a:pt x="7691528" y="7320705"/>
                </a:cubicBezTo>
                <a:lnTo>
                  <a:pt x="7707218" y="7318182"/>
                </a:lnTo>
                <a:lnTo>
                  <a:pt x="7694053" y="7336397"/>
                </a:lnTo>
                <a:lnTo>
                  <a:pt x="7678363" y="7338922"/>
                </a:lnTo>
                <a:lnTo>
                  <a:pt x="7662201" y="7361282"/>
                </a:lnTo>
                <a:lnTo>
                  <a:pt x="7669865" y="7366206"/>
                </a:lnTo>
                <a:cubicBezTo>
                  <a:pt x="7665816" y="7372510"/>
                  <a:pt x="7661768" y="7378813"/>
                  <a:pt x="7657718" y="7385116"/>
                </a:cubicBezTo>
                <a:cubicBezTo>
                  <a:pt x="7664021" y="7389165"/>
                  <a:pt x="7666162" y="7392765"/>
                  <a:pt x="7664137" y="7395917"/>
                </a:cubicBezTo>
                <a:cubicBezTo>
                  <a:pt x="7662112" y="7399068"/>
                  <a:pt x="7659075" y="7403797"/>
                  <a:pt x="7655027" y="7410100"/>
                </a:cubicBezTo>
                <a:cubicBezTo>
                  <a:pt x="7648723" y="7406051"/>
                  <a:pt x="7642420" y="7402001"/>
                  <a:pt x="7636117" y="7397952"/>
                </a:cubicBezTo>
                <a:cubicBezTo>
                  <a:pt x="7629814" y="7393904"/>
                  <a:pt x="7625649" y="7393454"/>
                  <a:pt x="7623624" y="7396607"/>
                </a:cubicBezTo>
                <a:cubicBezTo>
                  <a:pt x="7621600" y="7399757"/>
                  <a:pt x="7624866" y="7408534"/>
                  <a:pt x="7633424" y="7422936"/>
                </a:cubicBezTo>
                <a:cubicBezTo>
                  <a:pt x="7639728" y="7426984"/>
                  <a:pt x="7637702" y="7430135"/>
                  <a:pt x="7627351" y="7432389"/>
                </a:cubicBezTo>
                <a:lnTo>
                  <a:pt x="7616683" y="7433501"/>
                </a:lnTo>
                <a:lnTo>
                  <a:pt x="7608219" y="7437921"/>
                </a:lnTo>
                <a:lnTo>
                  <a:pt x="7605750" y="7445227"/>
                </a:lnTo>
                <a:lnTo>
                  <a:pt x="7609164" y="7460909"/>
                </a:lnTo>
                <a:lnTo>
                  <a:pt x="7625430" y="7460114"/>
                </a:lnTo>
                <a:cubicBezTo>
                  <a:pt x="7636731" y="7463662"/>
                  <a:pt x="7645676" y="7460882"/>
                  <a:pt x="7652259" y="7451775"/>
                </a:cubicBezTo>
                <a:cubicBezTo>
                  <a:pt x="7658841" y="7442667"/>
                  <a:pt x="7659096" y="7435918"/>
                  <a:pt x="7653024" y="7431528"/>
                </a:cubicBezTo>
                <a:lnTo>
                  <a:pt x="7659607" y="7422422"/>
                </a:lnTo>
                <a:cubicBezTo>
                  <a:pt x="7670069" y="7420739"/>
                  <a:pt x="7681880" y="7410790"/>
                  <a:pt x="7695046" y="7392575"/>
                </a:cubicBezTo>
                <a:cubicBezTo>
                  <a:pt x="7708210" y="7374360"/>
                  <a:pt x="7713952" y="7360023"/>
                  <a:pt x="7712266" y="7349560"/>
                </a:cubicBezTo>
                <a:lnTo>
                  <a:pt x="7725435" y="7331347"/>
                </a:lnTo>
                <a:cubicBezTo>
                  <a:pt x="7727117" y="7341807"/>
                  <a:pt x="7730154" y="7344002"/>
                  <a:pt x="7734541" y="7337928"/>
                </a:cubicBezTo>
                <a:lnTo>
                  <a:pt x="7755282" y="7366785"/>
                </a:lnTo>
                <a:lnTo>
                  <a:pt x="7740504" y="7413875"/>
                </a:lnTo>
                <a:lnTo>
                  <a:pt x="7738058" y="7409798"/>
                </a:lnTo>
                <a:cubicBezTo>
                  <a:pt x="7731986" y="7405408"/>
                  <a:pt x="7727597" y="7411482"/>
                  <a:pt x="7724892" y="7428013"/>
                </a:cubicBezTo>
                <a:lnTo>
                  <a:pt x="7727419" y="7443705"/>
                </a:lnTo>
                <a:lnTo>
                  <a:pt x="7734591" y="7432712"/>
                </a:lnTo>
                <a:lnTo>
                  <a:pt x="7723361" y="7468501"/>
                </a:lnTo>
                <a:lnTo>
                  <a:pt x="7711726" y="7446230"/>
                </a:lnTo>
                <a:cubicBezTo>
                  <a:pt x="7710045" y="7435767"/>
                  <a:pt x="7707683" y="7429440"/>
                  <a:pt x="7704649" y="7427247"/>
                </a:cubicBezTo>
                <a:cubicBezTo>
                  <a:pt x="7701614" y="7425053"/>
                  <a:pt x="7697059" y="7421761"/>
                  <a:pt x="7690987" y="7417373"/>
                </a:cubicBezTo>
                <a:cubicBezTo>
                  <a:pt x="7680528" y="7419055"/>
                  <a:pt x="7678332" y="7422093"/>
                  <a:pt x="7684403" y="7426482"/>
                </a:cubicBezTo>
                <a:lnTo>
                  <a:pt x="7671241" y="7444695"/>
                </a:lnTo>
                <a:lnTo>
                  <a:pt x="7673763" y="7460385"/>
                </a:lnTo>
                <a:cubicBezTo>
                  <a:pt x="7679836" y="7464775"/>
                  <a:pt x="7683292" y="7469584"/>
                  <a:pt x="7684136" y="7474813"/>
                </a:cubicBezTo>
                <a:cubicBezTo>
                  <a:pt x="7684975" y="7480044"/>
                  <a:pt x="7685397" y="7482658"/>
                  <a:pt x="7685397" y="7482658"/>
                </a:cubicBezTo>
                <a:lnTo>
                  <a:pt x="7687922" y="7498350"/>
                </a:lnTo>
                <a:cubicBezTo>
                  <a:pt x="7689605" y="7508811"/>
                  <a:pt x="7693064" y="7513617"/>
                  <a:pt x="7698293" y="7512775"/>
                </a:cubicBezTo>
                <a:cubicBezTo>
                  <a:pt x="7703520" y="7511935"/>
                  <a:pt x="7705296" y="7506284"/>
                  <a:pt x="7703610" y="7495823"/>
                </a:cubicBezTo>
                <a:cubicBezTo>
                  <a:pt x="7712389" y="7483682"/>
                  <a:pt x="7719812" y="7479803"/>
                  <a:pt x="7725885" y="7484189"/>
                </a:cubicBezTo>
                <a:lnTo>
                  <a:pt x="7706135" y="7511515"/>
                </a:lnTo>
                <a:cubicBezTo>
                  <a:pt x="7713891" y="7526364"/>
                  <a:pt x="7722997" y="7532945"/>
                  <a:pt x="7733459" y="7531263"/>
                </a:cubicBezTo>
                <a:cubicBezTo>
                  <a:pt x="7743920" y="7529579"/>
                  <a:pt x="7752185" y="7530931"/>
                  <a:pt x="7758256" y="7535319"/>
                </a:cubicBezTo>
                <a:cubicBezTo>
                  <a:pt x="7772084" y="7554555"/>
                  <a:pt x="7766342" y="7568892"/>
                  <a:pt x="7741033" y="7578334"/>
                </a:cubicBezTo>
                <a:cubicBezTo>
                  <a:pt x="7718431" y="7571239"/>
                  <a:pt x="7711007" y="7575117"/>
                  <a:pt x="7718761" y="7589966"/>
                </a:cubicBezTo>
                <a:cubicBezTo>
                  <a:pt x="7722127" y="7610884"/>
                  <a:pt x="7737818" y="7608361"/>
                  <a:pt x="7765832" y="7582391"/>
                </a:cubicBezTo>
                <a:cubicBezTo>
                  <a:pt x="7776294" y="7580706"/>
                  <a:pt x="7782363" y="7585095"/>
                  <a:pt x="7784047" y="7595557"/>
                </a:cubicBezTo>
                <a:cubicBezTo>
                  <a:pt x="7785731" y="7606016"/>
                  <a:pt x="7782184" y="7617319"/>
                  <a:pt x="7773407" y="7629460"/>
                </a:cubicBezTo>
                <a:lnTo>
                  <a:pt x="7760240" y="7647676"/>
                </a:lnTo>
                <a:lnTo>
                  <a:pt x="7765290" y="7679056"/>
                </a:lnTo>
                <a:lnTo>
                  <a:pt x="7758709" y="7688165"/>
                </a:lnTo>
                <a:cubicBezTo>
                  <a:pt x="7754319" y="7694239"/>
                  <a:pt x="7755163" y="7699467"/>
                  <a:pt x="7761234" y="7703855"/>
                </a:cubicBezTo>
                <a:cubicBezTo>
                  <a:pt x="7761234" y="7703855"/>
                  <a:pt x="7765619" y="7697783"/>
                  <a:pt x="7774400" y="7685639"/>
                </a:cubicBezTo>
                <a:cubicBezTo>
                  <a:pt x="7783176" y="7673497"/>
                  <a:pt x="7799707" y="7676202"/>
                  <a:pt x="7823994" y="7693756"/>
                </a:cubicBezTo>
                <a:cubicBezTo>
                  <a:pt x="7830067" y="7698145"/>
                  <a:pt x="7838332" y="7699495"/>
                  <a:pt x="7848792" y="7697815"/>
                </a:cubicBezTo>
                <a:lnTo>
                  <a:pt x="7844734" y="7722611"/>
                </a:lnTo>
                <a:lnTo>
                  <a:pt x="7831569" y="7740826"/>
                </a:lnTo>
                <a:cubicBezTo>
                  <a:pt x="7825497" y="7736439"/>
                  <a:pt x="7824656" y="7731210"/>
                  <a:pt x="7829046" y="7725136"/>
                </a:cubicBezTo>
                <a:cubicBezTo>
                  <a:pt x="7833433" y="7719065"/>
                  <a:pt x="7834109" y="7714930"/>
                  <a:pt x="7831074" y="7712738"/>
                </a:cubicBezTo>
                <a:cubicBezTo>
                  <a:pt x="7828039" y="7710544"/>
                  <a:pt x="7823484" y="7707253"/>
                  <a:pt x="7817412" y="7702863"/>
                </a:cubicBezTo>
                <a:lnTo>
                  <a:pt x="7799197" y="7689699"/>
                </a:lnTo>
                <a:lnTo>
                  <a:pt x="7801722" y="7705386"/>
                </a:lnTo>
                <a:cubicBezTo>
                  <a:pt x="7799017" y="7721921"/>
                  <a:pt x="7798085" y="7732803"/>
                  <a:pt x="7798926" y="7738031"/>
                </a:cubicBezTo>
                <a:cubicBezTo>
                  <a:pt x="7799767" y="7743262"/>
                  <a:pt x="7798834" y="7754141"/>
                  <a:pt x="7796133" y="7770674"/>
                </a:cubicBezTo>
                <a:cubicBezTo>
                  <a:pt x="7793426" y="7787207"/>
                  <a:pt x="7789879" y="7798508"/>
                  <a:pt x="7785491" y="7804581"/>
                </a:cubicBezTo>
                <a:cubicBezTo>
                  <a:pt x="7781102" y="7810651"/>
                  <a:pt x="7778908" y="7813688"/>
                  <a:pt x="7778908" y="7813688"/>
                </a:cubicBezTo>
                <a:cubicBezTo>
                  <a:pt x="7778908" y="7813688"/>
                  <a:pt x="7775873" y="7811494"/>
                  <a:pt x="7769801" y="7807105"/>
                </a:cubicBezTo>
                <a:cubicBezTo>
                  <a:pt x="7763728" y="7802716"/>
                  <a:pt x="7760691" y="7800521"/>
                  <a:pt x="7760691" y="7800521"/>
                </a:cubicBezTo>
                <a:cubicBezTo>
                  <a:pt x="7756303" y="7806592"/>
                  <a:pt x="7752337" y="7815283"/>
                  <a:pt x="7748790" y="7826582"/>
                </a:cubicBezTo>
                <a:cubicBezTo>
                  <a:pt x="7745243" y="7837883"/>
                  <a:pt x="7746507" y="7845728"/>
                  <a:pt x="7752578" y="7850117"/>
                </a:cubicBezTo>
                <a:lnTo>
                  <a:pt x="7723724" y="7870858"/>
                </a:lnTo>
                <a:cubicBezTo>
                  <a:pt x="7713260" y="7872541"/>
                  <a:pt x="7712419" y="7867310"/>
                  <a:pt x="7721197" y="7855165"/>
                </a:cubicBezTo>
                <a:lnTo>
                  <a:pt x="7705507" y="7857693"/>
                </a:lnTo>
                <a:cubicBezTo>
                  <a:pt x="7701116" y="7863765"/>
                  <a:pt x="7696306" y="7867220"/>
                  <a:pt x="7691079" y="7868062"/>
                </a:cubicBezTo>
                <a:cubicBezTo>
                  <a:pt x="7685848" y="7868904"/>
                  <a:pt x="7681038" y="7872359"/>
                  <a:pt x="7676650" y="7878432"/>
                </a:cubicBezTo>
                <a:cubicBezTo>
                  <a:pt x="7682724" y="7882822"/>
                  <a:pt x="7690987" y="7884175"/>
                  <a:pt x="7701448" y="7882491"/>
                </a:cubicBezTo>
                <a:cubicBezTo>
                  <a:pt x="7705838" y="7876417"/>
                  <a:pt x="7708030" y="7873383"/>
                  <a:pt x="7708030" y="7873383"/>
                </a:cubicBezTo>
                <a:cubicBezTo>
                  <a:pt x="7708030" y="7873383"/>
                  <a:pt x="7711066" y="7875578"/>
                  <a:pt x="7717136" y="7879964"/>
                </a:cubicBezTo>
                <a:cubicBezTo>
                  <a:pt x="7723212" y="7884353"/>
                  <a:pt x="7723378" y="7893719"/>
                  <a:pt x="7717635" y="7908056"/>
                </a:cubicBezTo>
                <a:cubicBezTo>
                  <a:pt x="7711895" y="7922391"/>
                  <a:pt x="7711126" y="7942638"/>
                  <a:pt x="7715335" y="7968787"/>
                </a:cubicBezTo>
                <a:cubicBezTo>
                  <a:pt x="7719545" y="7994938"/>
                  <a:pt x="7726874" y="8007171"/>
                  <a:pt x="7737339" y="8005486"/>
                </a:cubicBezTo>
                <a:cubicBezTo>
                  <a:pt x="7737339" y="8005486"/>
                  <a:pt x="7735143" y="8008521"/>
                  <a:pt x="7730755" y="8014597"/>
                </a:cubicBezTo>
                <a:cubicBezTo>
                  <a:pt x="7721979" y="8026738"/>
                  <a:pt x="7736315" y="8032478"/>
                  <a:pt x="7773768" y="8031820"/>
                </a:cubicBezTo>
                <a:cubicBezTo>
                  <a:pt x="7784230" y="8030136"/>
                  <a:pt x="7790557" y="8027774"/>
                  <a:pt x="7792750" y="8024740"/>
                </a:cubicBezTo>
                <a:cubicBezTo>
                  <a:pt x="7794944" y="8021705"/>
                  <a:pt x="7796040" y="8020187"/>
                  <a:pt x="7796040" y="8020187"/>
                </a:cubicBezTo>
                <a:cubicBezTo>
                  <a:pt x="7804819" y="8008043"/>
                  <a:pt x="7812241" y="8004165"/>
                  <a:pt x="7818313" y="8008555"/>
                </a:cubicBezTo>
                <a:cubicBezTo>
                  <a:pt x="7830458" y="8017330"/>
                  <a:pt x="7843111" y="8012609"/>
                  <a:pt x="7856278" y="7994396"/>
                </a:cubicBezTo>
                <a:lnTo>
                  <a:pt x="7836527" y="8021720"/>
                </a:lnTo>
                <a:cubicBezTo>
                  <a:pt x="7836527" y="8021720"/>
                  <a:pt x="7839564" y="8023914"/>
                  <a:pt x="7845638" y="8028301"/>
                </a:cubicBezTo>
                <a:cubicBezTo>
                  <a:pt x="7851708" y="8032692"/>
                  <a:pt x="7852549" y="8037920"/>
                  <a:pt x="7848162" y="8043993"/>
                </a:cubicBezTo>
                <a:cubicBezTo>
                  <a:pt x="7799227" y="8073330"/>
                  <a:pt x="7775602" y="8093226"/>
                  <a:pt x="7777285" y="8103685"/>
                </a:cubicBezTo>
                <a:cubicBezTo>
                  <a:pt x="7772898" y="8109759"/>
                  <a:pt x="7765473" y="8113638"/>
                  <a:pt x="7755013" y="8115320"/>
                </a:cubicBezTo>
                <a:cubicBezTo>
                  <a:pt x="7734091" y="8118686"/>
                  <a:pt x="7716626" y="8126862"/>
                  <a:pt x="7702621" y="8139846"/>
                </a:cubicBezTo>
                <a:cubicBezTo>
                  <a:pt x="7688615" y="8152833"/>
                  <a:pt x="7684646" y="8161520"/>
                  <a:pt x="7690717" y="8165905"/>
                </a:cubicBezTo>
                <a:cubicBezTo>
                  <a:pt x="7692401" y="8176369"/>
                  <a:pt x="7695436" y="8178561"/>
                  <a:pt x="7699827" y="8172489"/>
                </a:cubicBezTo>
                <a:lnTo>
                  <a:pt x="7733730" y="8183131"/>
                </a:lnTo>
                <a:cubicBezTo>
                  <a:pt x="7733730" y="8183131"/>
                  <a:pt x="7728502" y="8183972"/>
                  <a:pt x="7718040" y="8185654"/>
                </a:cubicBezTo>
                <a:lnTo>
                  <a:pt x="7711458" y="8194762"/>
                </a:lnTo>
                <a:cubicBezTo>
                  <a:pt x="7729674" y="8207929"/>
                  <a:pt x="7736587" y="8217545"/>
                  <a:pt x="7732198" y="8223619"/>
                </a:cubicBezTo>
                <a:cubicBezTo>
                  <a:pt x="7732198" y="8223619"/>
                  <a:pt x="7729162" y="8221425"/>
                  <a:pt x="7723089" y="8217036"/>
                </a:cubicBezTo>
                <a:cubicBezTo>
                  <a:pt x="7717019" y="8212648"/>
                  <a:pt x="7707910" y="8206064"/>
                  <a:pt x="7695767" y="8197288"/>
                </a:cubicBezTo>
                <a:cubicBezTo>
                  <a:pt x="7683625" y="8188512"/>
                  <a:pt x="7678393" y="8189351"/>
                  <a:pt x="7680077" y="8199812"/>
                </a:cubicBezTo>
                <a:lnTo>
                  <a:pt x="7676019" y="8224610"/>
                </a:lnTo>
                <a:cubicBezTo>
                  <a:pt x="7671632" y="8230685"/>
                  <a:pt x="7670279" y="8238947"/>
                  <a:pt x="7671960" y="8249409"/>
                </a:cubicBezTo>
                <a:cubicBezTo>
                  <a:pt x="7673645" y="8259870"/>
                  <a:pt x="7684693" y="8270163"/>
                  <a:pt x="7705101" y="8280294"/>
                </a:cubicBezTo>
                <a:cubicBezTo>
                  <a:pt x="7725509" y="8290424"/>
                  <a:pt x="7741785" y="8299876"/>
                  <a:pt x="7753928" y="8308654"/>
                </a:cubicBezTo>
                <a:lnTo>
                  <a:pt x="7811853" y="8339100"/>
                </a:lnTo>
                <a:lnTo>
                  <a:pt x="7758979" y="8340034"/>
                </a:lnTo>
                <a:lnTo>
                  <a:pt x="7761504" y="8355723"/>
                </a:lnTo>
                <a:lnTo>
                  <a:pt x="7749870" y="8333450"/>
                </a:lnTo>
                <a:cubicBezTo>
                  <a:pt x="7743801" y="8329062"/>
                  <a:pt x="7737732" y="8324675"/>
                  <a:pt x="7731656" y="8320287"/>
                </a:cubicBezTo>
                <a:cubicBezTo>
                  <a:pt x="7725586" y="8315897"/>
                  <a:pt x="7720356" y="8316738"/>
                  <a:pt x="7715968" y="8322810"/>
                </a:cubicBezTo>
                <a:cubicBezTo>
                  <a:pt x="7715968" y="8322810"/>
                  <a:pt x="7720099" y="8323487"/>
                  <a:pt x="7728366" y="8324838"/>
                </a:cubicBezTo>
                <a:cubicBezTo>
                  <a:pt x="7736631" y="8326191"/>
                  <a:pt x="7738571" y="8329905"/>
                  <a:pt x="7734181" y="8335977"/>
                </a:cubicBezTo>
                <a:cubicBezTo>
                  <a:pt x="7729794" y="8342049"/>
                  <a:pt x="7724563" y="8342890"/>
                  <a:pt x="7718491" y="8338502"/>
                </a:cubicBezTo>
                <a:cubicBezTo>
                  <a:pt x="7712419" y="8334113"/>
                  <a:pt x="7707864" y="8330823"/>
                  <a:pt x="7704830" y="8328629"/>
                </a:cubicBezTo>
                <a:cubicBezTo>
                  <a:pt x="7701795" y="8326433"/>
                  <a:pt x="7700274" y="8325336"/>
                  <a:pt x="7700274" y="8325336"/>
                </a:cubicBezTo>
                <a:cubicBezTo>
                  <a:pt x="7695888" y="8331407"/>
                  <a:pt x="7692852" y="8329214"/>
                  <a:pt x="7691167" y="8318754"/>
                </a:cubicBezTo>
                <a:cubicBezTo>
                  <a:pt x="7685096" y="8314364"/>
                  <a:pt x="7682059" y="8312170"/>
                  <a:pt x="7682059" y="8312170"/>
                </a:cubicBezTo>
                <a:lnTo>
                  <a:pt x="7663846" y="8299006"/>
                </a:lnTo>
                <a:lnTo>
                  <a:pt x="7648154" y="8301529"/>
                </a:lnTo>
                <a:cubicBezTo>
                  <a:pt x="7654229" y="8305918"/>
                  <a:pt x="7657263" y="8308112"/>
                  <a:pt x="7657263" y="8308112"/>
                </a:cubicBezTo>
                <a:cubicBezTo>
                  <a:pt x="7639709" y="8332399"/>
                  <a:pt x="7637005" y="8348932"/>
                  <a:pt x="7649149" y="8357709"/>
                </a:cubicBezTo>
                <a:lnTo>
                  <a:pt x="7640039" y="8351126"/>
                </a:lnTo>
                <a:cubicBezTo>
                  <a:pt x="7635652" y="8357196"/>
                  <a:pt x="7630421" y="8358040"/>
                  <a:pt x="7624350" y="8353651"/>
                </a:cubicBezTo>
                <a:cubicBezTo>
                  <a:pt x="7618279" y="8349261"/>
                  <a:pt x="7617435" y="8344033"/>
                  <a:pt x="7621825" y="8337960"/>
                </a:cubicBezTo>
                <a:lnTo>
                  <a:pt x="7603611" y="8324794"/>
                </a:lnTo>
                <a:lnTo>
                  <a:pt x="7620292" y="8378448"/>
                </a:lnTo>
                <a:cubicBezTo>
                  <a:pt x="7621978" y="8388909"/>
                  <a:pt x="7628468" y="8395912"/>
                  <a:pt x="7639770" y="8399459"/>
                </a:cubicBezTo>
                <a:cubicBezTo>
                  <a:pt x="7651072" y="8403007"/>
                  <a:pt x="7658915" y="8401744"/>
                  <a:pt x="7663305" y="8395670"/>
                </a:cubicBezTo>
                <a:cubicBezTo>
                  <a:pt x="7666011" y="8379141"/>
                  <a:pt x="7673435" y="8375263"/>
                  <a:pt x="7685576" y="8384039"/>
                </a:cubicBezTo>
                <a:cubicBezTo>
                  <a:pt x="7696042" y="8382354"/>
                  <a:pt x="7703462" y="8378479"/>
                  <a:pt x="7707852" y="8372406"/>
                </a:cubicBezTo>
                <a:cubicBezTo>
                  <a:pt x="7724382" y="8375109"/>
                  <a:pt x="7735687" y="8378657"/>
                  <a:pt x="7741758" y="8383047"/>
                </a:cubicBezTo>
                <a:cubicBezTo>
                  <a:pt x="7737368" y="8389119"/>
                  <a:pt x="7732559" y="8392573"/>
                  <a:pt x="7727330" y="8393416"/>
                </a:cubicBezTo>
                <a:cubicBezTo>
                  <a:pt x="7722099" y="8394258"/>
                  <a:pt x="7712059" y="8398556"/>
                  <a:pt x="7697210" y="8406314"/>
                </a:cubicBezTo>
                <a:cubicBezTo>
                  <a:pt x="7677974" y="8420137"/>
                  <a:pt x="7655955" y="8425021"/>
                  <a:pt x="7631159" y="8420965"/>
                </a:cubicBezTo>
                <a:cubicBezTo>
                  <a:pt x="7606361" y="8416907"/>
                  <a:pt x="7590925" y="8412685"/>
                  <a:pt x="7584856" y="8408295"/>
                </a:cubicBezTo>
                <a:cubicBezTo>
                  <a:pt x="7589244" y="8402224"/>
                  <a:pt x="7594472" y="8401382"/>
                  <a:pt x="7600544" y="8405770"/>
                </a:cubicBezTo>
                <a:cubicBezTo>
                  <a:pt x="7606618" y="8410160"/>
                  <a:pt x="7610750" y="8410835"/>
                  <a:pt x="7612942" y="8407800"/>
                </a:cubicBezTo>
                <a:cubicBezTo>
                  <a:pt x="7615138" y="8404763"/>
                  <a:pt x="7614717" y="8402149"/>
                  <a:pt x="7611680" y="8399956"/>
                </a:cubicBezTo>
                <a:cubicBezTo>
                  <a:pt x="7608645" y="8397762"/>
                  <a:pt x="7606707" y="8394047"/>
                  <a:pt x="7605864" y="8388820"/>
                </a:cubicBezTo>
                <a:cubicBezTo>
                  <a:pt x="7605023" y="8383588"/>
                  <a:pt x="7599791" y="8384431"/>
                  <a:pt x="7590173" y="8391342"/>
                </a:cubicBezTo>
                <a:cubicBezTo>
                  <a:pt x="7580556" y="8398257"/>
                  <a:pt x="7573551" y="8404748"/>
                  <a:pt x="7569164" y="8410821"/>
                </a:cubicBezTo>
                <a:cubicBezTo>
                  <a:pt x="7557020" y="8402045"/>
                  <a:pt x="7555759" y="8394198"/>
                  <a:pt x="7565375" y="8387285"/>
                </a:cubicBezTo>
                <a:cubicBezTo>
                  <a:pt x="7574996" y="8380370"/>
                  <a:pt x="7576770" y="8374722"/>
                  <a:pt x="7570695" y="8370334"/>
                </a:cubicBezTo>
                <a:cubicBezTo>
                  <a:pt x="7564623" y="8365942"/>
                  <a:pt x="7557199" y="8369823"/>
                  <a:pt x="7548422" y="8381965"/>
                </a:cubicBezTo>
                <a:cubicBezTo>
                  <a:pt x="7539647" y="8394107"/>
                  <a:pt x="7536100" y="8405411"/>
                  <a:pt x="7537784" y="8415871"/>
                </a:cubicBezTo>
                <a:cubicBezTo>
                  <a:pt x="7537784" y="8415871"/>
                  <a:pt x="7538203" y="8418485"/>
                  <a:pt x="7539044" y="8423715"/>
                </a:cubicBezTo>
                <a:cubicBezTo>
                  <a:pt x="7539887" y="8428944"/>
                  <a:pt x="7541150" y="8436789"/>
                  <a:pt x="7542833" y="8447250"/>
                </a:cubicBezTo>
                <a:cubicBezTo>
                  <a:pt x="7540126" y="8463783"/>
                  <a:pt x="7532703" y="8467661"/>
                  <a:pt x="7520561" y="8458883"/>
                </a:cubicBezTo>
                <a:lnTo>
                  <a:pt x="7513978" y="8467990"/>
                </a:lnTo>
                <a:cubicBezTo>
                  <a:pt x="7515660" y="8478454"/>
                  <a:pt x="7518696" y="8480647"/>
                  <a:pt x="7523082" y="8474573"/>
                </a:cubicBezTo>
                <a:lnTo>
                  <a:pt x="7543824" y="8503430"/>
                </a:lnTo>
                <a:cubicBezTo>
                  <a:pt x="7543824" y="8503430"/>
                  <a:pt x="7544245" y="8506047"/>
                  <a:pt x="7545088" y="8511273"/>
                </a:cubicBezTo>
                <a:cubicBezTo>
                  <a:pt x="7545929" y="8516503"/>
                  <a:pt x="7549386" y="8521313"/>
                  <a:pt x="7555457" y="8525701"/>
                </a:cubicBezTo>
                <a:lnTo>
                  <a:pt x="7557981" y="8541394"/>
                </a:lnTo>
                <a:lnTo>
                  <a:pt x="7551400" y="8550499"/>
                </a:lnTo>
                <a:cubicBezTo>
                  <a:pt x="7547010" y="8556573"/>
                  <a:pt x="7541781" y="8557414"/>
                  <a:pt x="7535707" y="8553024"/>
                </a:cubicBezTo>
                <a:cubicBezTo>
                  <a:pt x="7529636" y="8548635"/>
                  <a:pt x="7524919" y="8535982"/>
                  <a:pt x="7521551" y="8515061"/>
                </a:cubicBezTo>
                <a:cubicBezTo>
                  <a:pt x="7519867" y="8504602"/>
                  <a:pt x="7512956" y="8494982"/>
                  <a:pt x="7500813" y="8486205"/>
                </a:cubicBezTo>
                <a:cubicBezTo>
                  <a:pt x="7488668" y="8477428"/>
                  <a:pt x="7478208" y="8479114"/>
                  <a:pt x="7469432" y="8491255"/>
                </a:cubicBezTo>
                <a:lnTo>
                  <a:pt x="7456267" y="8509470"/>
                </a:lnTo>
                <a:cubicBezTo>
                  <a:pt x="7447489" y="8521615"/>
                  <a:pt x="7442258" y="8522457"/>
                  <a:pt x="7440577" y="8511995"/>
                </a:cubicBezTo>
                <a:cubicBezTo>
                  <a:pt x="7434506" y="8507607"/>
                  <a:pt x="7431046" y="8502797"/>
                  <a:pt x="7430207" y="8497569"/>
                </a:cubicBezTo>
                <a:cubicBezTo>
                  <a:pt x="7429363" y="8492339"/>
                  <a:pt x="7428943" y="8489722"/>
                  <a:pt x="7428943" y="8489722"/>
                </a:cubicBezTo>
                <a:lnTo>
                  <a:pt x="7442107" y="8471507"/>
                </a:lnTo>
                <a:lnTo>
                  <a:pt x="7448691" y="8462400"/>
                </a:lnTo>
                <a:cubicBezTo>
                  <a:pt x="7447008" y="8451941"/>
                  <a:pt x="7446166" y="8446709"/>
                  <a:pt x="7446166" y="8446709"/>
                </a:cubicBezTo>
                <a:lnTo>
                  <a:pt x="7461856" y="8444183"/>
                </a:lnTo>
                <a:cubicBezTo>
                  <a:pt x="7466243" y="8438114"/>
                  <a:pt x="7468439" y="8435079"/>
                  <a:pt x="7468439" y="8435079"/>
                </a:cubicBezTo>
                <a:lnTo>
                  <a:pt x="7475023" y="8425969"/>
                </a:lnTo>
                <a:cubicBezTo>
                  <a:pt x="7467268" y="8411120"/>
                  <a:pt x="7465580" y="8400661"/>
                  <a:pt x="7469973" y="8394587"/>
                </a:cubicBezTo>
                <a:cubicBezTo>
                  <a:pt x="7463901" y="8390201"/>
                  <a:pt x="7456477" y="8394080"/>
                  <a:pt x="7447699" y="8406221"/>
                </a:cubicBezTo>
                <a:cubicBezTo>
                  <a:pt x="7447699" y="8406221"/>
                  <a:pt x="7445506" y="8409258"/>
                  <a:pt x="7441117" y="8415329"/>
                </a:cubicBezTo>
                <a:lnTo>
                  <a:pt x="7427952" y="8433546"/>
                </a:lnTo>
                <a:cubicBezTo>
                  <a:pt x="7419175" y="8445687"/>
                  <a:pt x="7412170" y="8452181"/>
                  <a:pt x="7406939" y="8453022"/>
                </a:cubicBezTo>
                <a:cubicBezTo>
                  <a:pt x="7401712" y="8453863"/>
                  <a:pt x="7400779" y="8464745"/>
                  <a:pt x="7404147" y="8485665"/>
                </a:cubicBezTo>
                <a:lnTo>
                  <a:pt x="7406672" y="8501356"/>
                </a:lnTo>
                <a:cubicBezTo>
                  <a:pt x="7400598" y="8496966"/>
                  <a:pt x="7394947" y="8495197"/>
                  <a:pt x="7389717" y="8496036"/>
                </a:cubicBezTo>
                <a:cubicBezTo>
                  <a:pt x="7384488" y="8496877"/>
                  <a:pt x="7384908" y="8499491"/>
                  <a:pt x="7390978" y="8503880"/>
                </a:cubicBezTo>
                <a:cubicBezTo>
                  <a:pt x="7386590" y="8509953"/>
                  <a:pt x="7384397" y="8512989"/>
                  <a:pt x="7384397" y="8512989"/>
                </a:cubicBezTo>
                <a:lnTo>
                  <a:pt x="7369698" y="8571692"/>
                </a:lnTo>
                <a:cubicBezTo>
                  <a:pt x="7365308" y="8577763"/>
                  <a:pt x="7358727" y="8586870"/>
                  <a:pt x="7349951" y="8599015"/>
                </a:cubicBezTo>
                <a:lnTo>
                  <a:pt x="7345892" y="8623812"/>
                </a:lnTo>
                <a:cubicBezTo>
                  <a:pt x="7341501" y="8629883"/>
                  <a:pt x="7337114" y="8635954"/>
                  <a:pt x="7332727" y="8642029"/>
                </a:cubicBezTo>
                <a:cubicBezTo>
                  <a:pt x="7317879" y="8649781"/>
                  <a:pt x="7313488" y="8655853"/>
                  <a:pt x="7319563" y="8660241"/>
                </a:cubicBezTo>
                <a:lnTo>
                  <a:pt x="7306398" y="8678456"/>
                </a:lnTo>
                <a:lnTo>
                  <a:pt x="7303871" y="8662767"/>
                </a:lnTo>
                <a:lnTo>
                  <a:pt x="7301346" y="8647077"/>
                </a:lnTo>
                <a:cubicBezTo>
                  <a:pt x="7299664" y="8636617"/>
                  <a:pt x="7297980" y="8626159"/>
                  <a:pt x="7296298" y="8615697"/>
                </a:cubicBezTo>
                <a:cubicBezTo>
                  <a:pt x="7309460" y="8597482"/>
                  <a:pt x="7316046" y="8588373"/>
                  <a:pt x="7316046" y="8588373"/>
                </a:cubicBezTo>
                <a:lnTo>
                  <a:pt x="7322629" y="8579265"/>
                </a:lnTo>
                <a:lnTo>
                  <a:pt x="7340844" y="8592432"/>
                </a:lnTo>
                <a:cubicBezTo>
                  <a:pt x="7351303" y="8590748"/>
                  <a:pt x="7355694" y="8584677"/>
                  <a:pt x="7354010" y="8574215"/>
                </a:cubicBezTo>
                <a:cubicBezTo>
                  <a:pt x="7347935" y="8569827"/>
                  <a:pt x="7344480" y="8565017"/>
                  <a:pt x="7343639" y="8559789"/>
                </a:cubicBezTo>
                <a:cubicBezTo>
                  <a:pt x="7342796" y="8554559"/>
                  <a:pt x="7339341" y="8549750"/>
                  <a:pt x="7333267" y="8545360"/>
                </a:cubicBezTo>
                <a:cubicBezTo>
                  <a:pt x="7327195" y="8540973"/>
                  <a:pt x="7326356" y="8535742"/>
                  <a:pt x="7330744" y="8529671"/>
                </a:cubicBezTo>
                <a:cubicBezTo>
                  <a:pt x="7330744" y="8529671"/>
                  <a:pt x="7333779" y="8531865"/>
                  <a:pt x="7339850" y="8536252"/>
                </a:cubicBezTo>
                <a:cubicBezTo>
                  <a:pt x="7339850" y="8536252"/>
                  <a:pt x="7341369" y="8537352"/>
                  <a:pt x="7344406" y="8539544"/>
                </a:cubicBezTo>
                <a:cubicBezTo>
                  <a:pt x="7347440" y="8541737"/>
                  <a:pt x="7351153" y="8539800"/>
                  <a:pt x="7355540" y="8533727"/>
                </a:cubicBezTo>
                <a:cubicBezTo>
                  <a:pt x="7359929" y="8527655"/>
                  <a:pt x="7363222" y="8523102"/>
                  <a:pt x="7365415" y="8520068"/>
                </a:cubicBezTo>
                <a:cubicBezTo>
                  <a:pt x="7367609" y="8517033"/>
                  <a:pt x="7365672" y="8513319"/>
                  <a:pt x="7359599" y="8508928"/>
                </a:cubicBezTo>
                <a:cubicBezTo>
                  <a:pt x="7359599" y="8508928"/>
                  <a:pt x="7363988" y="8502857"/>
                  <a:pt x="7372763" y="8490716"/>
                </a:cubicBezTo>
                <a:cubicBezTo>
                  <a:pt x="7381540" y="8478573"/>
                  <a:pt x="7377664" y="8471148"/>
                  <a:pt x="7361132" y="8468442"/>
                </a:cubicBezTo>
                <a:cubicBezTo>
                  <a:pt x="7336843" y="8450888"/>
                  <a:pt x="7317278" y="8445989"/>
                  <a:pt x="7302429" y="8453745"/>
                </a:cubicBezTo>
                <a:cubicBezTo>
                  <a:pt x="7298042" y="8459816"/>
                  <a:pt x="7295846" y="8462851"/>
                  <a:pt x="7295846" y="8462851"/>
                </a:cubicBezTo>
                <a:cubicBezTo>
                  <a:pt x="7295846" y="8462851"/>
                  <a:pt x="7298882" y="8465045"/>
                  <a:pt x="7304954" y="8469432"/>
                </a:cubicBezTo>
                <a:cubicBezTo>
                  <a:pt x="7300566" y="8475505"/>
                  <a:pt x="7295333" y="8476347"/>
                  <a:pt x="7289262" y="8471960"/>
                </a:cubicBezTo>
                <a:cubicBezTo>
                  <a:pt x="7290946" y="8482419"/>
                  <a:pt x="7297015" y="8486808"/>
                  <a:pt x="7307477" y="8485124"/>
                </a:cubicBezTo>
                <a:lnTo>
                  <a:pt x="7332277" y="8489182"/>
                </a:lnTo>
                <a:cubicBezTo>
                  <a:pt x="7317426" y="8496938"/>
                  <a:pt x="7306969" y="8498620"/>
                  <a:pt x="7300895" y="8494230"/>
                </a:cubicBezTo>
                <a:cubicBezTo>
                  <a:pt x="7296506" y="8500304"/>
                  <a:pt x="7293214" y="8504858"/>
                  <a:pt x="7291022" y="8507892"/>
                </a:cubicBezTo>
                <a:cubicBezTo>
                  <a:pt x="7288824" y="8510929"/>
                  <a:pt x="7284694" y="8510253"/>
                  <a:pt x="7278624" y="8505866"/>
                </a:cubicBezTo>
                <a:lnTo>
                  <a:pt x="7240661" y="8520021"/>
                </a:lnTo>
                <a:lnTo>
                  <a:pt x="7231551" y="8513439"/>
                </a:lnTo>
                <a:lnTo>
                  <a:pt x="7215861" y="8515964"/>
                </a:lnTo>
                <a:cubicBezTo>
                  <a:pt x="7202694" y="8534179"/>
                  <a:pt x="7203027" y="8552905"/>
                  <a:pt x="7216853" y="8572142"/>
                </a:cubicBezTo>
                <a:cubicBezTo>
                  <a:pt x="7222926" y="8576530"/>
                  <a:pt x="7223767" y="8581761"/>
                  <a:pt x="7219378" y="8587834"/>
                </a:cubicBezTo>
                <a:lnTo>
                  <a:pt x="7210272" y="8581249"/>
                </a:lnTo>
                <a:lnTo>
                  <a:pt x="7178890" y="8586301"/>
                </a:lnTo>
                <a:cubicBezTo>
                  <a:pt x="7180573" y="8596761"/>
                  <a:pt x="7178380" y="8599797"/>
                  <a:pt x="7172308" y="8595410"/>
                </a:cubicBezTo>
                <a:lnTo>
                  <a:pt x="7174833" y="8611097"/>
                </a:lnTo>
                <a:cubicBezTo>
                  <a:pt x="7176515" y="8621559"/>
                  <a:pt x="7172127" y="8627630"/>
                  <a:pt x="7161667" y="8629312"/>
                </a:cubicBezTo>
                <a:cubicBezTo>
                  <a:pt x="7157276" y="8635384"/>
                  <a:pt x="7152048" y="8636227"/>
                  <a:pt x="7145977" y="8631837"/>
                </a:cubicBezTo>
                <a:lnTo>
                  <a:pt x="7143451" y="8616147"/>
                </a:lnTo>
                <a:cubicBezTo>
                  <a:pt x="7152226" y="8604004"/>
                  <a:pt x="7157294" y="8593800"/>
                  <a:pt x="7158646" y="8585535"/>
                </a:cubicBezTo>
                <a:cubicBezTo>
                  <a:pt x="7160002" y="8577267"/>
                  <a:pt x="7157640" y="8570940"/>
                  <a:pt x="7151569" y="8566551"/>
                </a:cubicBezTo>
                <a:cubicBezTo>
                  <a:pt x="7145497" y="8562163"/>
                  <a:pt x="7147270" y="8556512"/>
                  <a:pt x="7156888" y="8549599"/>
                </a:cubicBezTo>
                <a:cubicBezTo>
                  <a:pt x="7166506" y="8542685"/>
                  <a:pt x="7172157" y="8544460"/>
                  <a:pt x="7173842" y="8554919"/>
                </a:cubicBezTo>
                <a:lnTo>
                  <a:pt x="7182947" y="8561500"/>
                </a:lnTo>
                <a:lnTo>
                  <a:pt x="7180423" y="8545813"/>
                </a:lnTo>
                <a:cubicBezTo>
                  <a:pt x="7170983" y="8520502"/>
                  <a:pt x="7154964" y="8504300"/>
                  <a:pt x="7132360" y="8497208"/>
                </a:cubicBezTo>
                <a:lnTo>
                  <a:pt x="7107563" y="8493150"/>
                </a:lnTo>
                <a:cubicBezTo>
                  <a:pt x="7109246" y="8503611"/>
                  <a:pt x="7110086" y="8508839"/>
                  <a:pt x="7110086" y="8508839"/>
                </a:cubicBezTo>
                <a:cubicBezTo>
                  <a:pt x="7110086" y="8508839"/>
                  <a:pt x="7104858" y="8509683"/>
                  <a:pt x="7094397" y="8511365"/>
                </a:cubicBezTo>
                <a:cubicBezTo>
                  <a:pt x="7094397" y="8511365"/>
                  <a:pt x="7092203" y="8514401"/>
                  <a:pt x="7087815" y="8520471"/>
                </a:cubicBezTo>
                <a:cubicBezTo>
                  <a:pt x="7093887" y="8524861"/>
                  <a:pt x="7098442" y="8528152"/>
                  <a:pt x="7101475" y="8530345"/>
                </a:cubicBezTo>
                <a:cubicBezTo>
                  <a:pt x="7104511" y="8532542"/>
                  <a:pt x="7106027" y="8533638"/>
                  <a:pt x="7106027" y="8533638"/>
                </a:cubicBezTo>
                <a:cubicBezTo>
                  <a:pt x="7107712" y="8544102"/>
                  <a:pt x="7109650" y="8547809"/>
                  <a:pt x="7111847" y="8544774"/>
                </a:cubicBezTo>
                <a:cubicBezTo>
                  <a:pt x="7114038" y="8541740"/>
                  <a:pt x="7118171" y="8542414"/>
                  <a:pt x="7124244" y="8546802"/>
                </a:cubicBezTo>
                <a:lnTo>
                  <a:pt x="7117659" y="8555913"/>
                </a:lnTo>
                <a:cubicBezTo>
                  <a:pt x="7111587" y="8551523"/>
                  <a:pt x="7107458" y="8550846"/>
                  <a:pt x="7105264" y="8553883"/>
                </a:cubicBezTo>
                <a:cubicBezTo>
                  <a:pt x="7103070" y="8556917"/>
                  <a:pt x="7101972" y="8558436"/>
                  <a:pt x="7101972" y="8558436"/>
                </a:cubicBezTo>
                <a:cubicBezTo>
                  <a:pt x="7097584" y="8564507"/>
                  <a:pt x="7096909" y="8568640"/>
                  <a:pt x="7099943" y="8570836"/>
                </a:cubicBezTo>
                <a:cubicBezTo>
                  <a:pt x="7102978" y="8573028"/>
                  <a:pt x="7100784" y="8576067"/>
                  <a:pt x="7093360" y="8579943"/>
                </a:cubicBezTo>
                <a:cubicBezTo>
                  <a:pt x="7085936" y="8583821"/>
                  <a:pt x="7083065" y="8590988"/>
                  <a:pt x="7084748" y="8601449"/>
                </a:cubicBezTo>
                <a:cubicBezTo>
                  <a:pt x="7092504" y="8616299"/>
                  <a:pt x="7094187" y="8626757"/>
                  <a:pt x="7089798" y="8632829"/>
                </a:cubicBezTo>
                <a:lnTo>
                  <a:pt x="7108014" y="8645995"/>
                </a:lnTo>
                <a:cubicBezTo>
                  <a:pt x="7118473" y="8644311"/>
                  <a:pt x="7126738" y="8645664"/>
                  <a:pt x="7132812" y="8650054"/>
                </a:cubicBezTo>
                <a:cubicBezTo>
                  <a:pt x="7138883" y="8654442"/>
                  <a:pt x="7144112" y="8653601"/>
                  <a:pt x="7148501" y="8647529"/>
                </a:cubicBezTo>
                <a:cubicBezTo>
                  <a:pt x="7152889" y="8641454"/>
                  <a:pt x="7155924" y="8643649"/>
                  <a:pt x="7157608" y="8654113"/>
                </a:cubicBezTo>
                <a:lnTo>
                  <a:pt x="7144444" y="8672325"/>
                </a:lnTo>
                <a:cubicBezTo>
                  <a:pt x="7138372" y="8667937"/>
                  <a:pt x="7134241" y="8667262"/>
                  <a:pt x="7132045" y="8670297"/>
                </a:cubicBezTo>
                <a:cubicBezTo>
                  <a:pt x="7129852" y="8673332"/>
                  <a:pt x="7126559" y="8677887"/>
                  <a:pt x="7122170" y="8683958"/>
                </a:cubicBezTo>
                <a:lnTo>
                  <a:pt x="7149493" y="8703707"/>
                </a:lnTo>
                <a:lnTo>
                  <a:pt x="7170236" y="8732563"/>
                </a:lnTo>
                <a:cubicBezTo>
                  <a:pt x="7165846" y="8738635"/>
                  <a:pt x="7168205" y="8744962"/>
                  <a:pt x="7177312" y="8751543"/>
                </a:cubicBezTo>
                <a:cubicBezTo>
                  <a:pt x="7186420" y="8758126"/>
                  <a:pt x="7188780" y="8764453"/>
                  <a:pt x="7184390" y="8770525"/>
                </a:cubicBezTo>
                <a:cubicBezTo>
                  <a:pt x="7184390" y="8770525"/>
                  <a:pt x="7181773" y="8770947"/>
                  <a:pt x="7176545" y="8771788"/>
                </a:cubicBezTo>
                <a:cubicBezTo>
                  <a:pt x="7171316" y="8772631"/>
                  <a:pt x="7168700" y="8773050"/>
                  <a:pt x="7168700" y="8773050"/>
                </a:cubicBezTo>
                <a:lnTo>
                  <a:pt x="7159592" y="8766469"/>
                </a:lnTo>
                <a:cubicBezTo>
                  <a:pt x="7163979" y="8760395"/>
                  <a:pt x="7164239" y="8753648"/>
                  <a:pt x="7160361" y="8746225"/>
                </a:cubicBezTo>
                <a:cubicBezTo>
                  <a:pt x="7156482" y="8738801"/>
                  <a:pt x="7149315" y="8735929"/>
                  <a:pt x="7138854" y="8737612"/>
                </a:cubicBezTo>
                <a:lnTo>
                  <a:pt x="7129745" y="8731030"/>
                </a:lnTo>
                <a:cubicBezTo>
                  <a:pt x="7134132" y="8724957"/>
                  <a:pt x="7135909" y="8719305"/>
                  <a:pt x="7135064" y="8714075"/>
                </a:cubicBezTo>
                <a:cubicBezTo>
                  <a:pt x="7134224" y="8708849"/>
                  <a:pt x="7128575" y="8707073"/>
                  <a:pt x="7118114" y="8708755"/>
                </a:cubicBezTo>
                <a:lnTo>
                  <a:pt x="7127221" y="8715338"/>
                </a:lnTo>
                <a:cubicBezTo>
                  <a:pt x="7116761" y="8717022"/>
                  <a:pt x="7108496" y="8715669"/>
                  <a:pt x="7102421" y="8711280"/>
                </a:cubicBezTo>
                <a:cubicBezTo>
                  <a:pt x="7096352" y="8706892"/>
                  <a:pt x="7098546" y="8703857"/>
                  <a:pt x="7109006" y="8702173"/>
                </a:cubicBezTo>
                <a:cubicBezTo>
                  <a:pt x="7119465" y="8700490"/>
                  <a:pt x="7121658" y="8697457"/>
                  <a:pt x="7115587" y="8693067"/>
                </a:cubicBezTo>
                <a:cubicBezTo>
                  <a:pt x="7109515" y="8688680"/>
                  <a:pt x="7104287" y="8689519"/>
                  <a:pt x="7099899" y="8695592"/>
                </a:cubicBezTo>
                <a:cubicBezTo>
                  <a:pt x="7089435" y="8697274"/>
                  <a:pt x="7080331" y="8690693"/>
                  <a:pt x="7072576" y="8675844"/>
                </a:cubicBezTo>
                <a:cubicBezTo>
                  <a:pt x="7070891" y="8665383"/>
                  <a:pt x="7069627" y="8657537"/>
                  <a:pt x="7068787" y="8652305"/>
                </a:cubicBezTo>
                <a:cubicBezTo>
                  <a:pt x="7067946" y="8647077"/>
                  <a:pt x="7067525" y="8644462"/>
                  <a:pt x="7067525" y="8644462"/>
                </a:cubicBezTo>
                <a:cubicBezTo>
                  <a:pt x="7067525" y="8644462"/>
                  <a:pt x="7067103" y="8641848"/>
                  <a:pt x="7066262" y="8636618"/>
                </a:cubicBezTo>
                <a:cubicBezTo>
                  <a:pt x="7065420" y="8631389"/>
                  <a:pt x="7062384" y="8629193"/>
                  <a:pt x="7057155" y="8630037"/>
                </a:cubicBezTo>
                <a:cubicBezTo>
                  <a:pt x="7051927" y="8630877"/>
                  <a:pt x="7049731" y="8633914"/>
                  <a:pt x="7050572" y="8639142"/>
                </a:cubicBezTo>
                <a:cubicBezTo>
                  <a:pt x="7051415" y="8644373"/>
                  <a:pt x="7054870" y="8649181"/>
                  <a:pt x="7060942" y="8653569"/>
                </a:cubicBezTo>
                <a:cubicBezTo>
                  <a:pt x="7067014" y="8657959"/>
                  <a:pt x="7065660" y="8666224"/>
                  <a:pt x="7056886" y="8678367"/>
                </a:cubicBezTo>
                <a:cubicBezTo>
                  <a:pt x="7052496" y="8684441"/>
                  <a:pt x="7050303" y="8687475"/>
                  <a:pt x="7050303" y="8687475"/>
                </a:cubicBezTo>
                <a:lnTo>
                  <a:pt x="7042186" y="8737072"/>
                </a:lnTo>
                <a:cubicBezTo>
                  <a:pt x="7043867" y="8747532"/>
                  <a:pt x="7045552" y="8757991"/>
                  <a:pt x="7047236" y="8768452"/>
                </a:cubicBezTo>
                <a:lnTo>
                  <a:pt x="7027488" y="8795776"/>
                </a:lnTo>
                <a:cubicBezTo>
                  <a:pt x="7021416" y="8791386"/>
                  <a:pt x="7018379" y="8789192"/>
                  <a:pt x="7018379" y="8789192"/>
                </a:cubicBezTo>
                <a:cubicBezTo>
                  <a:pt x="7018379" y="8789192"/>
                  <a:pt x="7020575" y="8786155"/>
                  <a:pt x="7024963" y="8780083"/>
                </a:cubicBezTo>
                <a:cubicBezTo>
                  <a:pt x="7029350" y="8774012"/>
                  <a:pt x="7028511" y="8768783"/>
                  <a:pt x="7022440" y="8764394"/>
                </a:cubicBezTo>
                <a:cubicBezTo>
                  <a:pt x="7019402" y="8762200"/>
                  <a:pt x="7016028" y="8762073"/>
                  <a:pt x="7012318" y="8764011"/>
                </a:cubicBezTo>
                <a:lnTo>
                  <a:pt x="7009086" y="8767205"/>
                </a:lnTo>
                <a:lnTo>
                  <a:pt x="7000925" y="8791688"/>
                </a:lnTo>
                <a:lnTo>
                  <a:pt x="6998070" y="8788831"/>
                </a:lnTo>
                <a:lnTo>
                  <a:pt x="6997123" y="8794625"/>
                </a:lnTo>
                <a:cubicBezTo>
                  <a:pt x="7001676" y="8797916"/>
                  <a:pt x="7011797" y="8798300"/>
                  <a:pt x="7027488" y="8795776"/>
                </a:cubicBezTo>
                <a:cubicBezTo>
                  <a:pt x="7033561" y="8800165"/>
                  <a:pt x="7039211" y="8801937"/>
                  <a:pt x="7044439" y="8801096"/>
                </a:cubicBezTo>
                <a:cubicBezTo>
                  <a:pt x="7049669" y="8800254"/>
                  <a:pt x="7052286" y="8799834"/>
                  <a:pt x="7052286" y="8799834"/>
                </a:cubicBezTo>
                <a:cubicBezTo>
                  <a:pt x="7064429" y="8808609"/>
                  <a:pt x="7071012" y="8799503"/>
                  <a:pt x="7072035" y="8772511"/>
                </a:cubicBezTo>
                <a:cubicBezTo>
                  <a:pt x="7070349" y="8762051"/>
                  <a:pt x="7069089" y="8754204"/>
                  <a:pt x="7068247" y="8748973"/>
                </a:cubicBezTo>
                <a:cubicBezTo>
                  <a:pt x="7067404" y="8743746"/>
                  <a:pt x="7066986" y="8741129"/>
                  <a:pt x="7066986" y="8741129"/>
                </a:cubicBezTo>
                <a:cubicBezTo>
                  <a:pt x="7077446" y="8739446"/>
                  <a:pt x="7084193" y="8739702"/>
                  <a:pt x="7087229" y="8741897"/>
                </a:cubicBezTo>
                <a:cubicBezTo>
                  <a:pt x="7090263" y="8744089"/>
                  <a:pt x="7089589" y="8748222"/>
                  <a:pt x="7085199" y="8754295"/>
                </a:cubicBezTo>
                <a:cubicBezTo>
                  <a:pt x="7072035" y="8772511"/>
                  <a:pt x="7071524" y="8786006"/>
                  <a:pt x="7083665" y="8794781"/>
                </a:cubicBezTo>
                <a:lnTo>
                  <a:pt x="7087724" y="8769985"/>
                </a:lnTo>
                <a:cubicBezTo>
                  <a:pt x="7092113" y="8763911"/>
                  <a:pt x="7095406" y="8759358"/>
                  <a:pt x="7097599" y="8756323"/>
                </a:cubicBezTo>
                <a:cubicBezTo>
                  <a:pt x="7099793" y="8753287"/>
                  <a:pt x="7103925" y="8753964"/>
                  <a:pt x="7109995" y="8758351"/>
                </a:cubicBezTo>
                <a:cubicBezTo>
                  <a:pt x="7120456" y="8756669"/>
                  <a:pt x="7127206" y="8756924"/>
                  <a:pt x="7130242" y="8759118"/>
                </a:cubicBezTo>
                <a:cubicBezTo>
                  <a:pt x="7133277" y="8761314"/>
                  <a:pt x="7140024" y="8761569"/>
                  <a:pt x="7150485" y="8759887"/>
                </a:cubicBezTo>
                <a:lnTo>
                  <a:pt x="7143904" y="8768994"/>
                </a:lnTo>
                <a:cubicBezTo>
                  <a:pt x="7139514" y="8775066"/>
                  <a:pt x="7142971" y="8779873"/>
                  <a:pt x="7154274" y="8783420"/>
                </a:cubicBezTo>
                <a:cubicBezTo>
                  <a:pt x="7165574" y="8786968"/>
                  <a:pt x="7173421" y="8785704"/>
                  <a:pt x="7177809" y="8779633"/>
                </a:cubicBezTo>
                <a:lnTo>
                  <a:pt x="7189439" y="8801906"/>
                </a:lnTo>
                <a:lnTo>
                  <a:pt x="7191967" y="8817596"/>
                </a:lnTo>
                <a:cubicBezTo>
                  <a:pt x="7191967" y="8817596"/>
                  <a:pt x="7195000" y="8819792"/>
                  <a:pt x="7201071" y="8824179"/>
                </a:cubicBezTo>
                <a:lnTo>
                  <a:pt x="7207655" y="8815071"/>
                </a:lnTo>
                <a:lnTo>
                  <a:pt x="7191967" y="8817596"/>
                </a:lnTo>
                <a:cubicBezTo>
                  <a:pt x="7213909" y="8787238"/>
                  <a:pt x="7215772" y="8765477"/>
                  <a:pt x="7197557" y="8752312"/>
                </a:cubicBezTo>
                <a:lnTo>
                  <a:pt x="7204140" y="8743203"/>
                </a:lnTo>
                <a:cubicBezTo>
                  <a:pt x="7208530" y="8737131"/>
                  <a:pt x="7213756" y="8736291"/>
                  <a:pt x="7219828" y="8740678"/>
                </a:cubicBezTo>
                <a:cubicBezTo>
                  <a:pt x="7225901" y="8745068"/>
                  <a:pt x="7231245" y="8748062"/>
                  <a:pt x="7235863" y="8749669"/>
                </a:cubicBezTo>
                <a:lnTo>
                  <a:pt x="7241127" y="8749955"/>
                </a:lnTo>
                <a:lnTo>
                  <a:pt x="7240007" y="8753527"/>
                </a:lnTo>
                <a:cubicBezTo>
                  <a:pt x="7240217" y="8754835"/>
                  <a:pt x="7241079" y="8756039"/>
                  <a:pt x="7242596" y="8757135"/>
                </a:cubicBezTo>
                <a:cubicBezTo>
                  <a:pt x="7245632" y="8759329"/>
                  <a:pt x="7249347" y="8757390"/>
                  <a:pt x="7253735" y="8751318"/>
                </a:cubicBezTo>
                <a:lnTo>
                  <a:pt x="7248867" y="8748901"/>
                </a:lnTo>
                <a:lnTo>
                  <a:pt x="7254844" y="8742588"/>
                </a:lnTo>
                <a:cubicBezTo>
                  <a:pt x="7256555" y="8738626"/>
                  <a:pt x="7257536" y="8733268"/>
                  <a:pt x="7257793" y="8726520"/>
                </a:cubicBezTo>
                <a:lnTo>
                  <a:pt x="7284123" y="8690090"/>
                </a:lnTo>
                <a:cubicBezTo>
                  <a:pt x="7284123" y="8690090"/>
                  <a:pt x="7284543" y="8692706"/>
                  <a:pt x="7285384" y="8697937"/>
                </a:cubicBezTo>
                <a:cubicBezTo>
                  <a:pt x="7286227" y="8703166"/>
                  <a:pt x="7289685" y="8707975"/>
                  <a:pt x="7295757" y="8712363"/>
                </a:cubicBezTo>
                <a:lnTo>
                  <a:pt x="7286648" y="8705780"/>
                </a:lnTo>
                <a:cubicBezTo>
                  <a:pt x="7282258" y="8711853"/>
                  <a:pt x="7277871" y="8717925"/>
                  <a:pt x="7273483" y="8723995"/>
                </a:cubicBezTo>
                <a:cubicBezTo>
                  <a:pt x="7273483" y="8723995"/>
                  <a:pt x="7272807" y="8728129"/>
                  <a:pt x="7271453" y="8736394"/>
                </a:cubicBezTo>
                <a:cubicBezTo>
                  <a:pt x="7270100" y="8744660"/>
                  <a:pt x="7265712" y="8750729"/>
                  <a:pt x="7258288" y="8754609"/>
                </a:cubicBezTo>
                <a:cubicBezTo>
                  <a:pt x="7250864" y="8758488"/>
                  <a:pt x="7247994" y="8765657"/>
                  <a:pt x="7249679" y="8776116"/>
                </a:cubicBezTo>
                <a:cubicBezTo>
                  <a:pt x="7249679" y="8776116"/>
                  <a:pt x="7247903" y="8781768"/>
                  <a:pt x="7244357" y="8793070"/>
                </a:cubicBezTo>
                <a:cubicBezTo>
                  <a:pt x="7240810" y="8804372"/>
                  <a:pt x="7239037" y="8810023"/>
                  <a:pt x="7239037" y="8810023"/>
                </a:cubicBezTo>
                <a:cubicBezTo>
                  <a:pt x="7245109" y="8814411"/>
                  <a:pt x="7247047" y="8818125"/>
                  <a:pt x="7244854" y="8821157"/>
                </a:cubicBezTo>
                <a:cubicBezTo>
                  <a:pt x="7242660" y="8824194"/>
                  <a:pt x="7239368" y="8828747"/>
                  <a:pt x="7234979" y="8834821"/>
                </a:cubicBezTo>
                <a:cubicBezTo>
                  <a:pt x="7226200" y="8846963"/>
                  <a:pt x="7221557" y="8859783"/>
                  <a:pt x="7221047" y="8873277"/>
                </a:cubicBezTo>
                <a:cubicBezTo>
                  <a:pt x="7220535" y="8886776"/>
                  <a:pt x="7216568" y="8895461"/>
                  <a:pt x="7209143" y="8899339"/>
                </a:cubicBezTo>
                <a:cubicBezTo>
                  <a:pt x="7201720" y="8903219"/>
                  <a:pt x="7201044" y="8907349"/>
                  <a:pt x="7207115" y="8911737"/>
                </a:cubicBezTo>
                <a:lnTo>
                  <a:pt x="7196476" y="8945643"/>
                </a:lnTo>
                <a:cubicBezTo>
                  <a:pt x="7190404" y="8941256"/>
                  <a:pt x="7189561" y="8936026"/>
                  <a:pt x="7193949" y="8929955"/>
                </a:cubicBezTo>
                <a:cubicBezTo>
                  <a:pt x="7198336" y="8923880"/>
                  <a:pt x="7199691" y="8915615"/>
                  <a:pt x="7198007" y="8905156"/>
                </a:cubicBezTo>
                <a:lnTo>
                  <a:pt x="7204591" y="8896049"/>
                </a:lnTo>
                <a:cubicBezTo>
                  <a:pt x="7204591" y="8896049"/>
                  <a:pt x="7205943" y="8887782"/>
                  <a:pt x="7208649" y="8871251"/>
                </a:cubicBezTo>
                <a:cubicBezTo>
                  <a:pt x="7204260" y="8877321"/>
                  <a:pt x="7199449" y="8880778"/>
                  <a:pt x="7194220" y="8881621"/>
                </a:cubicBezTo>
                <a:cubicBezTo>
                  <a:pt x="7188990" y="8882462"/>
                  <a:pt x="7187471" y="8881364"/>
                  <a:pt x="7189665" y="8878330"/>
                </a:cubicBezTo>
                <a:cubicBezTo>
                  <a:pt x="7191859" y="8875295"/>
                  <a:pt x="7191440" y="8872676"/>
                  <a:pt x="7188403" y="8870484"/>
                </a:cubicBezTo>
                <a:cubicBezTo>
                  <a:pt x="7185367" y="8868289"/>
                  <a:pt x="7181655" y="8870228"/>
                  <a:pt x="7177267" y="8876301"/>
                </a:cubicBezTo>
                <a:cubicBezTo>
                  <a:pt x="7172879" y="8882373"/>
                  <a:pt x="7173718" y="8887601"/>
                  <a:pt x="7179793" y="8891989"/>
                </a:cubicBezTo>
                <a:cubicBezTo>
                  <a:pt x="7179793" y="8891989"/>
                  <a:pt x="7180213" y="8894605"/>
                  <a:pt x="7181056" y="8899834"/>
                </a:cubicBezTo>
                <a:cubicBezTo>
                  <a:pt x="7181896" y="8905065"/>
                  <a:pt x="7182317" y="8907683"/>
                  <a:pt x="7182317" y="8907683"/>
                </a:cubicBezTo>
                <a:lnTo>
                  <a:pt x="7166625" y="8910206"/>
                </a:lnTo>
                <a:cubicBezTo>
                  <a:pt x="7166625" y="8910206"/>
                  <a:pt x="7160553" y="8905817"/>
                  <a:pt x="7148412" y="8897041"/>
                </a:cubicBezTo>
                <a:cubicBezTo>
                  <a:pt x="7136267" y="8888264"/>
                  <a:pt x="7130196" y="8883875"/>
                  <a:pt x="7130196" y="8883875"/>
                </a:cubicBezTo>
                <a:cubicBezTo>
                  <a:pt x="7124123" y="8879487"/>
                  <a:pt x="7119989" y="8878811"/>
                  <a:pt x="7117798" y="8881846"/>
                </a:cubicBezTo>
                <a:cubicBezTo>
                  <a:pt x="7115603" y="8884881"/>
                  <a:pt x="7114506" y="8886399"/>
                  <a:pt x="7114506" y="8886399"/>
                </a:cubicBezTo>
                <a:lnTo>
                  <a:pt x="7105399" y="8879818"/>
                </a:lnTo>
                <a:cubicBezTo>
                  <a:pt x="7099326" y="8875428"/>
                  <a:pt x="7096290" y="8873233"/>
                  <a:pt x="7096290" y="8873233"/>
                </a:cubicBezTo>
                <a:cubicBezTo>
                  <a:pt x="7096290" y="8873233"/>
                  <a:pt x="7093254" y="8871041"/>
                  <a:pt x="7087185" y="8866651"/>
                </a:cubicBezTo>
                <a:cubicBezTo>
                  <a:pt x="7097644" y="8864969"/>
                  <a:pt x="7103549" y="8859994"/>
                  <a:pt x="7104903" y="8851728"/>
                </a:cubicBezTo>
                <a:cubicBezTo>
                  <a:pt x="7106255" y="8843461"/>
                  <a:pt x="7102798" y="8838653"/>
                  <a:pt x="7094533" y="8837302"/>
                </a:cubicBezTo>
                <a:lnTo>
                  <a:pt x="7074619" y="8829325"/>
                </a:lnTo>
                <a:lnTo>
                  <a:pt x="7080238" y="8823504"/>
                </a:lnTo>
                <a:cubicBezTo>
                  <a:pt x="7088084" y="8822241"/>
                  <a:pt x="7099175" y="8824481"/>
                  <a:pt x="7113511" y="8830222"/>
                </a:cubicBezTo>
                <a:cubicBezTo>
                  <a:pt x="7119585" y="8834611"/>
                  <a:pt x="7122620" y="8836805"/>
                  <a:pt x="7122620" y="8836805"/>
                </a:cubicBezTo>
                <a:cubicBezTo>
                  <a:pt x="7127010" y="8830731"/>
                  <a:pt x="7134434" y="8826855"/>
                  <a:pt x="7144894" y="8825172"/>
                </a:cubicBezTo>
                <a:cubicBezTo>
                  <a:pt x="7147089" y="8822135"/>
                  <a:pt x="7148523" y="8818551"/>
                  <a:pt x="7149198" y="8814419"/>
                </a:cubicBezTo>
                <a:lnTo>
                  <a:pt x="7133262" y="8802898"/>
                </a:lnTo>
                <a:cubicBezTo>
                  <a:pt x="7128872" y="8808972"/>
                  <a:pt x="7122548" y="8811331"/>
                  <a:pt x="7114281" y="8809979"/>
                </a:cubicBezTo>
                <a:cubicBezTo>
                  <a:pt x="7106015" y="8808623"/>
                  <a:pt x="7092939" y="8810729"/>
                  <a:pt x="7075056" y="8816290"/>
                </a:cubicBezTo>
                <a:cubicBezTo>
                  <a:pt x="7057170" y="8821852"/>
                  <a:pt x="7046034" y="8827665"/>
                  <a:pt x="7041647" y="8833738"/>
                </a:cubicBezTo>
                <a:lnTo>
                  <a:pt x="7028480" y="8851953"/>
                </a:lnTo>
                <a:cubicBezTo>
                  <a:pt x="7028480" y="8851953"/>
                  <a:pt x="7031516" y="8854147"/>
                  <a:pt x="7037587" y="8858535"/>
                </a:cubicBezTo>
                <a:lnTo>
                  <a:pt x="7034044" y="8863440"/>
                </a:lnTo>
                <a:lnTo>
                  <a:pt x="7044254" y="8877732"/>
                </a:lnTo>
                <a:lnTo>
                  <a:pt x="7044666" y="8877518"/>
                </a:lnTo>
                <a:lnTo>
                  <a:pt x="7046211" y="8880475"/>
                </a:lnTo>
                <a:lnTo>
                  <a:pt x="7056462" y="8894825"/>
                </a:lnTo>
                <a:lnTo>
                  <a:pt x="7060112" y="8899934"/>
                </a:lnTo>
                <a:lnTo>
                  <a:pt x="7076543" y="8900556"/>
                </a:lnTo>
                <a:lnTo>
                  <a:pt x="7092235" y="8898031"/>
                </a:lnTo>
                <a:lnTo>
                  <a:pt x="7101341" y="8904614"/>
                </a:lnTo>
                <a:cubicBezTo>
                  <a:pt x="7096951" y="8910688"/>
                  <a:pt x="7096276" y="8914821"/>
                  <a:pt x="7099311" y="8917015"/>
                </a:cubicBezTo>
                <a:cubicBezTo>
                  <a:pt x="7102347" y="8919209"/>
                  <a:pt x="7103864" y="8920306"/>
                  <a:pt x="7103864" y="8920306"/>
                </a:cubicBezTo>
                <a:cubicBezTo>
                  <a:pt x="7109937" y="8924694"/>
                  <a:pt x="7112132" y="8921657"/>
                  <a:pt x="7110449" y="8911198"/>
                </a:cubicBezTo>
                <a:lnTo>
                  <a:pt x="7119556" y="8917781"/>
                </a:lnTo>
                <a:cubicBezTo>
                  <a:pt x="7125627" y="8922169"/>
                  <a:pt x="7128665" y="8924362"/>
                  <a:pt x="7128665" y="8924362"/>
                </a:cubicBezTo>
                <a:lnTo>
                  <a:pt x="7132723" y="8899564"/>
                </a:lnTo>
                <a:lnTo>
                  <a:pt x="7153461" y="8928421"/>
                </a:lnTo>
                <a:cubicBezTo>
                  <a:pt x="7155147" y="8938882"/>
                  <a:pt x="7159020" y="8946304"/>
                  <a:pt x="7165095" y="8950692"/>
                </a:cubicBezTo>
                <a:cubicBezTo>
                  <a:pt x="7172850" y="8965543"/>
                  <a:pt x="7161879" y="8980721"/>
                  <a:pt x="7132179" y="8996232"/>
                </a:cubicBezTo>
                <a:lnTo>
                  <a:pt x="7120584" y="9007698"/>
                </a:lnTo>
                <a:lnTo>
                  <a:pt x="7121625" y="9035762"/>
                </a:lnTo>
                <a:lnTo>
                  <a:pt x="7137231" y="9027614"/>
                </a:lnTo>
                <a:cubicBezTo>
                  <a:pt x="7158149" y="9024246"/>
                  <a:pt x="7169454" y="9027790"/>
                  <a:pt x="7171134" y="9038254"/>
                </a:cubicBezTo>
                <a:lnTo>
                  <a:pt x="7155446" y="9040777"/>
                </a:lnTo>
                <a:cubicBezTo>
                  <a:pt x="7144985" y="9042461"/>
                  <a:pt x="7139755" y="9043302"/>
                  <a:pt x="7139755" y="9043302"/>
                </a:cubicBezTo>
                <a:lnTo>
                  <a:pt x="7121796" y="9040362"/>
                </a:lnTo>
                <a:lnTo>
                  <a:pt x="7121915" y="9043582"/>
                </a:lnTo>
                <a:lnTo>
                  <a:pt x="7132436" y="9061856"/>
                </a:lnTo>
                <a:lnTo>
                  <a:pt x="7129881" y="9056966"/>
                </a:lnTo>
                <a:cubicBezTo>
                  <a:pt x="7132075" y="9053926"/>
                  <a:pt x="7136207" y="9054604"/>
                  <a:pt x="7142279" y="9058993"/>
                </a:cubicBezTo>
                <a:cubicBezTo>
                  <a:pt x="7148353" y="9063381"/>
                  <a:pt x="7156616" y="9064735"/>
                  <a:pt x="7167078" y="9063050"/>
                </a:cubicBezTo>
                <a:cubicBezTo>
                  <a:pt x="7177540" y="9061369"/>
                  <a:pt x="7188841" y="9064914"/>
                  <a:pt x="7200983" y="9073692"/>
                </a:cubicBezTo>
                <a:lnTo>
                  <a:pt x="7219200" y="9086857"/>
                </a:lnTo>
                <a:cubicBezTo>
                  <a:pt x="7227977" y="9074714"/>
                  <a:pt x="7235401" y="9070835"/>
                  <a:pt x="7241471" y="9075225"/>
                </a:cubicBezTo>
                <a:lnTo>
                  <a:pt x="7256169" y="9016522"/>
                </a:lnTo>
                <a:cubicBezTo>
                  <a:pt x="7250099" y="9012132"/>
                  <a:pt x="7249256" y="9006904"/>
                  <a:pt x="7253643" y="9000831"/>
                </a:cubicBezTo>
                <a:cubicBezTo>
                  <a:pt x="7253643" y="9000831"/>
                  <a:pt x="7250611" y="8998637"/>
                  <a:pt x="7244535" y="8994247"/>
                </a:cubicBezTo>
                <a:lnTo>
                  <a:pt x="7264283" y="8966926"/>
                </a:lnTo>
                <a:lnTo>
                  <a:pt x="7295665" y="8961875"/>
                </a:lnTo>
                <a:cubicBezTo>
                  <a:pt x="7312200" y="8964579"/>
                  <a:pt x="7322659" y="8962897"/>
                  <a:pt x="7327047" y="8956825"/>
                </a:cubicBezTo>
                <a:lnTo>
                  <a:pt x="7340211" y="8938611"/>
                </a:lnTo>
                <a:lnTo>
                  <a:pt x="7349320" y="8945191"/>
                </a:lnTo>
                <a:cubicBezTo>
                  <a:pt x="7353708" y="8939120"/>
                  <a:pt x="7358936" y="8938281"/>
                  <a:pt x="7365009" y="8942669"/>
                </a:cubicBezTo>
                <a:cubicBezTo>
                  <a:pt x="7377152" y="8951446"/>
                  <a:pt x="7386682" y="8960644"/>
                  <a:pt x="7393597" y="8970261"/>
                </a:cubicBezTo>
                <a:cubicBezTo>
                  <a:pt x="7400509" y="8979879"/>
                  <a:pt x="7404805" y="8989918"/>
                  <a:pt x="7406489" y="9000379"/>
                </a:cubicBezTo>
                <a:lnTo>
                  <a:pt x="7427230" y="9029234"/>
                </a:lnTo>
                <a:cubicBezTo>
                  <a:pt x="7433304" y="9033624"/>
                  <a:pt x="7440048" y="9033881"/>
                  <a:pt x="7447475" y="9030001"/>
                </a:cubicBezTo>
                <a:cubicBezTo>
                  <a:pt x="7454900" y="9026123"/>
                  <a:pt x="7459287" y="9020054"/>
                  <a:pt x="7460640" y="9011787"/>
                </a:cubicBezTo>
                <a:cubicBezTo>
                  <a:pt x="7461993" y="9003519"/>
                  <a:pt x="7469671" y="8992897"/>
                  <a:pt x="7483680" y="8979910"/>
                </a:cubicBezTo>
                <a:cubicBezTo>
                  <a:pt x="7497687" y="8966923"/>
                  <a:pt x="7515151" y="8958749"/>
                  <a:pt x="7536071" y="8955383"/>
                </a:cubicBezTo>
                <a:cubicBezTo>
                  <a:pt x="7546533" y="8953697"/>
                  <a:pt x="7556991" y="8952017"/>
                  <a:pt x="7567451" y="8950333"/>
                </a:cubicBezTo>
                <a:cubicBezTo>
                  <a:pt x="7577912" y="8948648"/>
                  <a:pt x="7590312" y="8950679"/>
                  <a:pt x="7604647" y="8956419"/>
                </a:cubicBezTo>
                <a:cubicBezTo>
                  <a:pt x="7618984" y="8962162"/>
                  <a:pt x="7632225" y="8969421"/>
                  <a:pt x="7644370" y="8978196"/>
                </a:cubicBezTo>
                <a:cubicBezTo>
                  <a:pt x="7656513" y="8986973"/>
                  <a:pt x="7670338" y="9006211"/>
                  <a:pt x="7685850" y="9035907"/>
                </a:cubicBezTo>
                <a:cubicBezTo>
                  <a:pt x="7697991" y="9044685"/>
                  <a:pt x="7707943" y="9056498"/>
                  <a:pt x="7715697" y="9071345"/>
                </a:cubicBezTo>
                <a:cubicBezTo>
                  <a:pt x="7723449" y="9086194"/>
                  <a:pt x="7727073" y="9100365"/>
                  <a:pt x="7726564" y="9113864"/>
                </a:cubicBezTo>
                <a:cubicBezTo>
                  <a:pt x="7726054" y="9127359"/>
                  <a:pt x="7726637" y="9139337"/>
                  <a:pt x="7728323" y="9149798"/>
                </a:cubicBezTo>
                <a:cubicBezTo>
                  <a:pt x="7730006" y="9160258"/>
                  <a:pt x="7728230" y="9165908"/>
                  <a:pt x="7723000" y="9166750"/>
                </a:cubicBezTo>
                <a:cubicBezTo>
                  <a:pt x="7717771" y="9167591"/>
                  <a:pt x="7711188" y="9176701"/>
                  <a:pt x="7703252" y="9194073"/>
                </a:cubicBezTo>
                <a:cubicBezTo>
                  <a:pt x="7699285" y="9202759"/>
                  <a:pt x="7695655" y="9209378"/>
                  <a:pt x="7692363" y="9213936"/>
                </a:cubicBezTo>
                <a:cubicBezTo>
                  <a:pt x="7689072" y="9218487"/>
                  <a:pt x="7686119" y="9220973"/>
                  <a:pt x="7683505" y="9221394"/>
                </a:cubicBezTo>
                <a:cubicBezTo>
                  <a:pt x="7678275" y="9222238"/>
                  <a:pt x="7666041" y="9229573"/>
                  <a:pt x="7646804" y="9243398"/>
                </a:cubicBezTo>
                <a:lnTo>
                  <a:pt x="7608839" y="9257556"/>
                </a:lnTo>
                <a:lnTo>
                  <a:pt x="7572411" y="9231225"/>
                </a:lnTo>
                <a:cubicBezTo>
                  <a:pt x="7548123" y="9213671"/>
                  <a:pt x="7534043" y="9201183"/>
                  <a:pt x="7530165" y="9193757"/>
                </a:cubicBezTo>
                <a:cubicBezTo>
                  <a:pt x="7526287" y="9186334"/>
                  <a:pt x="7516923" y="9186500"/>
                  <a:pt x="7502077" y="9194253"/>
                </a:cubicBezTo>
                <a:cubicBezTo>
                  <a:pt x="7487226" y="9202007"/>
                  <a:pt x="7481486" y="9216347"/>
                  <a:pt x="7484851" y="9237267"/>
                </a:cubicBezTo>
                <a:cubicBezTo>
                  <a:pt x="7480464" y="9243338"/>
                  <a:pt x="7476916" y="9254641"/>
                  <a:pt x="7474212" y="9271173"/>
                </a:cubicBezTo>
                <a:cubicBezTo>
                  <a:pt x="7471506" y="9287705"/>
                  <a:pt x="7466861" y="9300525"/>
                  <a:pt x="7460279" y="9309632"/>
                </a:cubicBezTo>
                <a:cubicBezTo>
                  <a:pt x="7453697" y="9318737"/>
                  <a:pt x="7448211" y="9326327"/>
                  <a:pt x="7443824" y="9332397"/>
                </a:cubicBezTo>
                <a:cubicBezTo>
                  <a:pt x="7418515" y="9341837"/>
                  <a:pt x="7408382" y="9362248"/>
                  <a:pt x="7413435" y="9393630"/>
                </a:cubicBezTo>
                <a:cubicBezTo>
                  <a:pt x="7410729" y="9410160"/>
                  <a:pt x="7408025" y="9426693"/>
                  <a:pt x="7405317" y="9443225"/>
                </a:cubicBezTo>
                <a:lnTo>
                  <a:pt x="7394677" y="9477131"/>
                </a:lnTo>
                <a:lnTo>
                  <a:pt x="7356714" y="9491287"/>
                </a:lnTo>
                <a:cubicBezTo>
                  <a:pt x="7320945" y="9502410"/>
                  <a:pt x="7303901" y="9513199"/>
                  <a:pt x="7305585" y="9523659"/>
                </a:cubicBezTo>
                <a:cubicBezTo>
                  <a:pt x="7307268" y="9534120"/>
                  <a:pt x="7294104" y="9552337"/>
                  <a:pt x="7266091" y="9578305"/>
                </a:cubicBezTo>
                <a:cubicBezTo>
                  <a:pt x="7246852" y="9592133"/>
                  <a:pt x="7235461" y="9604697"/>
                  <a:pt x="7231914" y="9615996"/>
                </a:cubicBezTo>
                <a:cubicBezTo>
                  <a:pt x="7228367" y="9627301"/>
                  <a:pt x="7223558" y="9630756"/>
                  <a:pt x="7217485" y="9626369"/>
                </a:cubicBezTo>
                <a:cubicBezTo>
                  <a:pt x="7217485" y="9626369"/>
                  <a:pt x="7214871" y="9626789"/>
                  <a:pt x="7209641" y="9627630"/>
                </a:cubicBezTo>
                <a:cubicBezTo>
                  <a:pt x="7204410" y="9628474"/>
                  <a:pt x="7199180" y="9629314"/>
                  <a:pt x="7193951" y="9630155"/>
                </a:cubicBezTo>
                <a:cubicBezTo>
                  <a:pt x="7188720" y="9630996"/>
                  <a:pt x="7183489" y="9631840"/>
                  <a:pt x="7178261" y="9632680"/>
                </a:cubicBezTo>
                <a:cubicBezTo>
                  <a:pt x="7173031" y="9633522"/>
                  <a:pt x="7170416" y="9633944"/>
                  <a:pt x="7170416" y="9633944"/>
                </a:cubicBezTo>
                <a:lnTo>
                  <a:pt x="7143368" y="9625454"/>
                </a:lnTo>
                <a:lnTo>
                  <a:pt x="7135799" y="9640594"/>
                </a:lnTo>
                <a:lnTo>
                  <a:pt x="7150615" y="9661339"/>
                </a:lnTo>
                <a:lnTo>
                  <a:pt x="7150668" y="9661265"/>
                </a:lnTo>
                <a:lnTo>
                  <a:pt x="7150698" y="9661457"/>
                </a:lnTo>
                <a:lnTo>
                  <a:pt x="7155630" y="9668362"/>
                </a:lnTo>
                <a:cubicBezTo>
                  <a:pt x="7163566" y="9671008"/>
                  <a:pt x="7164889" y="9674972"/>
                  <a:pt x="7159600" y="9680262"/>
                </a:cubicBezTo>
                <a:cubicBezTo>
                  <a:pt x="7154309" y="9685551"/>
                  <a:pt x="7154312" y="9690841"/>
                  <a:pt x="7159600" y="9696131"/>
                </a:cubicBezTo>
                <a:cubicBezTo>
                  <a:pt x="7164890" y="9701419"/>
                  <a:pt x="7166210" y="9705385"/>
                  <a:pt x="7163566" y="9708030"/>
                </a:cubicBezTo>
                <a:cubicBezTo>
                  <a:pt x="7160921" y="9710675"/>
                  <a:pt x="7156954" y="9709353"/>
                  <a:pt x="7151666" y="9704063"/>
                </a:cubicBezTo>
                <a:cubicBezTo>
                  <a:pt x="7141086" y="9704063"/>
                  <a:pt x="7130509" y="9704063"/>
                  <a:pt x="7119931" y="9704063"/>
                </a:cubicBezTo>
                <a:cubicBezTo>
                  <a:pt x="7114642" y="9719929"/>
                  <a:pt x="7101419" y="9733153"/>
                  <a:pt x="7080263" y="9743733"/>
                </a:cubicBezTo>
                <a:cubicBezTo>
                  <a:pt x="7064396" y="9749020"/>
                  <a:pt x="7067040" y="9762244"/>
                  <a:pt x="7088197" y="9783401"/>
                </a:cubicBezTo>
                <a:cubicBezTo>
                  <a:pt x="7088197" y="9783401"/>
                  <a:pt x="7074971" y="9796625"/>
                  <a:pt x="7048526" y="9823069"/>
                </a:cubicBezTo>
                <a:lnTo>
                  <a:pt x="7008859" y="9862738"/>
                </a:lnTo>
                <a:lnTo>
                  <a:pt x="7016792" y="9886538"/>
                </a:lnTo>
                <a:cubicBezTo>
                  <a:pt x="7016792" y="9897116"/>
                  <a:pt x="7018115" y="9903727"/>
                  <a:pt x="7020759" y="9906373"/>
                </a:cubicBezTo>
                <a:cubicBezTo>
                  <a:pt x="7023402" y="9909016"/>
                  <a:pt x="7030015" y="9910339"/>
                  <a:pt x="7040593" y="9910340"/>
                </a:cubicBezTo>
                <a:cubicBezTo>
                  <a:pt x="7040593" y="9910340"/>
                  <a:pt x="7043237" y="9907694"/>
                  <a:pt x="7048527" y="9902406"/>
                </a:cubicBezTo>
                <a:cubicBezTo>
                  <a:pt x="7053817" y="9897116"/>
                  <a:pt x="7061750" y="9894473"/>
                  <a:pt x="7072330" y="9894472"/>
                </a:cubicBezTo>
                <a:lnTo>
                  <a:pt x="7111998" y="9886538"/>
                </a:lnTo>
                <a:cubicBezTo>
                  <a:pt x="7111998" y="9886538"/>
                  <a:pt x="7111998" y="9891828"/>
                  <a:pt x="7111998" y="9902403"/>
                </a:cubicBezTo>
                <a:cubicBezTo>
                  <a:pt x="7111996" y="9912984"/>
                  <a:pt x="7106708" y="9923561"/>
                  <a:pt x="7096131" y="9934140"/>
                </a:cubicBezTo>
                <a:cubicBezTo>
                  <a:pt x="7074971" y="9944718"/>
                  <a:pt x="7059106" y="9944720"/>
                  <a:pt x="7048527" y="9934141"/>
                </a:cubicBezTo>
                <a:cubicBezTo>
                  <a:pt x="7043239" y="9928851"/>
                  <a:pt x="7035305" y="9926206"/>
                  <a:pt x="7024726" y="9926207"/>
                </a:cubicBezTo>
                <a:cubicBezTo>
                  <a:pt x="7014148" y="9926207"/>
                  <a:pt x="7008859" y="9928851"/>
                  <a:pt x="7008859" y="9934138"/>
                </a:cubicBezTo>
                <a:cubicBezTo>
                  <a:pt x="7008861" y="9939430"/>
                  <a:pt x="7004892" y="9943395"/>
                  <a:pt x="6996957" y="9946040"/>
                </a:cubicBezTo>
                <a:cubicBezTo>
                  <a:pt x="6989025" y="9948687"/>
                  <a:pt x="6982413" y="9952652"/>
                  <a:pt x="6977124" y="9957939"/>
                </a:cubicBezTo>
                <a:cubicBezTo>
                  <a:pt x="6971836" y="9963232"/>
                  <a:pt x="6955966" y="9963231"/>
                  <a:pt x="6929522" y="9957941"/>
                </a:cubicBezTo>
                <a:cubicBezTo>
                  <a:pt x="6924232" y="9952651"/>
                  <a:pt x="6918945" y="9950008"/>
                  <a:pt x="6913655" y="9950007"/>
                </a:cubicBezTo>
                <a:cubicBezTo>
                  <a:pt x="6908365" y="9950007"/>
                  <a:pt x="6903077" y="9952652"/>
                  <a:pt x="6897788" y="9957942"/>
                </a:cubicBezTo>
                <a:cubicBezTo>
                  <a:pt x="6897788" y="9957942"/>
                  <a:pt x="6900432" y="9960585"/>
                  <a:pt x="6905721" y="9965874"/>
                </a:cubicBezTo>
                <a:lnTo>
                  <a:pt x="6913654" y="9989676"/>
                </a:lnTo>
                <a:lnTo>
                  <a:pt x="6889854" y="9981742"/>
                </a:lnTo>
                <a:cubicBezTo>
                  <a:pt x="6884564" y="9976452"/>
                  <a:pt x="6880597" y="9975134"/>
                  <a:pt x="6877951" y="9977776"/>
                </a:cubicBezTo>
                <a:cubicBezTo>
                  <a:pt x="6875309" y="9980421"/>
                  <a:pt x="6871343" y="9984386"/>
                  <a:pt x="6866051" y="9989678"/>
                </a:cubicBezTo>
                <a:cubicBezTo>
                  <a:pt x="6855475" y="10000253"/>
                  <a:pt x="6854152" y="10009509"/>
                  <a:pt x="6862084" y="10017444"/>
                </a:cubicBezTo>
                <a:cubicBezTo>
                  <a:pt x="6870019" y="10025378"/>
                  <a:pt x="6872661" y="10030667"/>
                  <a:pt x="6870020" y="10033311"/>
                </a:cubicBezTo>
                <a:cubicBezTo>
                  <a:pt x="6867376" y="10035954"/>
                  <a:pt x="6862084" y="10035957"/>
                  <a:pt x="6854152" y="10033311"/>
                </a:cubicBezTo>
                <a:cubicBezTo>
                  <a:pt x="6846218" y="10030665"/>
                  <a:pt x="6842252" y="10026701"/>
                  <a:pt x="6842250" y="10021410"/>
                </a:cubicBezTo>
                <a:cubicBezTo>
                  <a:pt x="6842250" y="10016123"/>
                  <a:pt x="6839605" y="10013477"/>
                  <a:pt x="6834318" y="10013476"/>
                </a:cubicBezTo>
                <a:cubicBezTo>
                  <a:pt x="6829028" y="10013477"/>
                  <a:pt x="6826385" y="10016121"/>
                  <a:pt x="6826385" y="10021411"/>
                </a:cubicBezTo>
                <a:cubicBezTo>
                  <a:pt x="6826384" y="10026700"/>
                  <a:pt x="6823738" y="10026698"/>
                  <a:pt x="6818451" y="10021410"/>
                </a:cubicBezTo>
                <a:lnTo>
                  <a:pt x="6802582" y="10037278"/>
                </a:lnTo>
                <a:cubicBezTo>
                  <a:pt x="6781424" y="10058434"/>
                  <a:pt x="6770847" y="10069012"/>
                  <a:pt x="6770847" y="10069012"/>
                </a:cubicBezTo>
                <a:cubicBezTo>
                  <a:pt x="6765557" y="10074303"/>
                  <a:pt x="6761593" y="10072981"/>
                  <a:pt x="6758947" y="10065046"/>
                </a:cubicBezTo>
                <a:cubicBezTo>
                  <a:pt x="6756303" y="10057114"/>
                  <a:pt x="6744399" y="10053145"/>
                  <a:pt x="6723247" y="10053147"/>
                </a:cubicBezTo>
                <a:cubicBezTo>
                  <a:pt x="6712668" y="10053147"/>
                  <a:pt x="6704734" y="10053145"/>
                  <a:pt x="6699445" y="10053147"/>
                </a:cubicBezTo>
                <a:cubicBezTo>
                  <a:pt x="6694157" y="10053145"/>
                  <a:pt x="6691510" y="10053147"/>
                  <a:pt x="6691510" y="10053147"/>
                </a:cubicBezTo>
                <a:cubicBezTo>
                  <a:pt x="6686223" y="10058435"/>
                  <a:pt x="6683579" y="10058434"/>
                  <a:pt x="6683576" y="10053147"/>
                </a:cubicBezTo>
                <a:cubicBezTo>
                  <a:pt x="6683577" y="10047858"/>
                  <a:pt x="6680933" y="10045212"/>
                  <a:pt x="6675643" y="10045211"/>
                </a:cubicBezTo>
                <a:cubicBezTo>
                  <a:pt x="6670356" y="10045212"/>
                  <a:pt x="6659775" y="10042565"/>
                  <a:pt x="6643906" y="10037277"/>
                </a:cubicBezTo>
                <a:cubicBezTo>
                  <a:pt x="6622751" y="10016120"/>
                  <a:pt x="6601597" y="10016123"/>
                  <a:pt x="6580442" y="10037280"/>
                </a:cubicBezTo>
                <a:cubicBezTo>
                  <a:pt x="6575150" y="10042568"/>
                  <a:pt x="6577794" y="10050501"/>
                  <a:pt x="6588373" y="10061078"/>
                </a:cubicBezTo>
                <a:lnTo>
                  <a:pt x="6595630" y="10064707"/>
                </a:lnTo>
                <a:lnTo>
                  <a:pt x="6595827" y="10064435"/>
                </a:lnTo>
                <a:lnTo>
                  <a:pt x="6597485" y="10065635"/>
                </a:lnTo>
                <a:lnTo>
                  <a:pt x="6604240" y="10069014"/>
                </a:lnTo>
                <a:lnTo>
                  <a:pt x="6604238" y="10070516"/>
                </a:lnTo>
                <a:lnTo>
                  <a:pt x="6604933" y="10071017"/>
                </a:lnTo>
                <a:cubicBezTo>
                  <a:pt x="6605775" y="10076247"/>
                  <a:pt x="6605647" y="10079622"/>
                  <a:pt x="6604549" y="10081140"/>
                </a:cubicBezTo>
                <a:lnTo>
                  <a:pt x="6604240" y="10081088"/>
                </a:lnTo>
                <a:lnTo>
                  <a:pt x="6604241" y="10092815"/>
                </a:lnTo>
                <a:lnTo>
                  <a:pt x="6603599" y="10095377"/>
                </a:lnTo>
                <a:lnTo>
                  <a:pt x="6632256" y="10090765"/>
                </a:lnTo>
                <a:cubicBezTo>
                  <a:pt x="6638329" y="10095154"/>
                  <a:pt x="6637651" y="10099287"/>
                  <a:pt x="6630227" y="10103165"/>
                </a:cubicBezTo>
                <a:cubicBezTo>
                  <a:pt x="6622804" y="10107041"/>
                  <a:pt x="6622129" y="10111175"/>
                  <a:pt x="6628199" y="10115563"/>
                </a:cubicBezTo>
                <a:cubicBezTo>
                  <a:pt x="6628199" y="10115563"/>
                  <a:pt x="6629717" y="10116661"/>
                  <a:pt x="6632754" y="10118857"/>
                </a:cubicBezTo>
                <a:cubicBezTo>
                  <a:pt x="6634270" y="10119952"/>
                  <a:pt x="6634753" y="10120880"/>
                  <a:pt x="6634205" y="10121638"/>
                </a:cubicBezTo>
                <a:cubicBezTo>
                  <a:pt x="6633657" y="10122399"/>
                  <a:pt x="6632077" y="10122988"/>
                  <a:pt x="6629462" y="10123408"/>
                </a:cubicBezTo>
                <a:cubicBezTo>
                  <a:pt x="6624232" y="10124251"/>
                  <a:pt x="6621615" y="10124672"/>
                  <a:pt x="6621615" y="10124672"/>
                </a:cubicBezTo>
                <a:cubicBezTo>
                  <a:pt x="6615544" y="10120284"/>
                  <a:pt x="6609472" y="10115895"/>
                  <a:pt x="6603399" y="10111505"/>
                </a:cubicBezTo>
                <a:lnTo>
                  <a:pt x="6600682" y="10111943"/>
                </a:lnTo>
                <a:lnTo>
                  <a:pt x="6604240" y="10140415"/>
                </a:lnTo>
                <a:cubicBezTo>
                  <a:pt x="6604240" y="10150997"/>
                  <a:pt x="6601595" y="10164216"/>
                  <a:pt x="6596307" y="10180085"/>
                </a:cubicBezTo>
                <a:cubicBezTo>
                  <a:pt x="6585730" y="10180085"/>
                  <a:pt x="6585727" y="10185375"/>
                  <a:pt x="6596305" y="10195953"/>
                </a:cubicBezTo>
                <a:cubicBezTo>
                  <a:pt x="6606885" y="10206530"/>
                  <a:pt x="6614818" y="10214464"/>
                  <a:pt x="6620107" y="10219753"/>
                </a:cubicBezTo>
                <a:cubicBezTo>
                  <a:pt x="6625397" y="10225043"/>
                  <a:pt x="6625398" y="10230333"/>
                  <a:pt x="6620108" y="10235620"/>
                </a:cubicBezTo>
                <a:cubicBezTo>
                  <a:pt x="6614818" y="10240911"/>
                  <a:pt x="6609528" y="10243552"/>
                  <a:pt x="6604240" y="10243554"/>
                </a:cubicBezTo>
                <a:cubicBezTo>
                  <a:pt x="6598951" y="10243554"/>
                  <a:pt x="6588373" y="10243555"/>
                  <a:pt x="6572504" y="10243554"/>
                </a:cubicBezTo>
                <a:cubicBezTo>
                  <a:pt x="6556638" y="10243554"/>
                  <a:pt x="6546061" y="10240909"/>
                  <a:pt x="6540772" y="10235620"/>
                </a:cubicBezTo>
                <a:cubicBezTo>
                  <a:pt x="6519614" y="10225043"/>
                  <a:pt x="6506391" y="10227688"/>
                  <a:pt x="6501103" y="10243555"/>
                </a:cubicBezTo>
                <a:cubicBezTo>
                  <a:pt x="6497135" y="10247522"/>
                  <a:pt x="6505069" y="10257439"/>
                  <a:pt x="6524902" y="10273306"/>
                </a:cubicBezTo>
                <a:lnTo>
                  <a:pt x="6541044" y="10285412"/>
                </a:lnTo>
                <a:lnTo>
                  <a:pt x="5" y="10285412"/>
                </a:lnTo>
                <a:lnTo>
                  <a:pt x="5" y="8521142"/>
                </a:lnTo>
                <a:lnTo>
                  <a:pt x="2" y="8521145"/>
                </a:lnTo>
                <a:lnTo>
                  <a:pt x="2" y="8384144"/>
                </a:lnTo>
                <a:lnTo>
                  <a:pt x="5" y="8384144"/>
                </a:lnTo>
                <a:lnTo>
                  <a:pt x="5" y="8261679"/>
                </a:lnTo>
                <a:lnTo>
                  <a:pt x="0" y="8261683"/>
                </a:lnTo>
                <a:lnTo>
                  <a:pt x="2" y="8200664"/>
                </a:lnTo>
                <a:lnTo>
                  <a:pt x="5" y="8200677"/>
                </a:lnTo>
                <a:lnTo>
                  <a:pt x="5" y="8088694"/>
                </a:lnTo>
                <a:lnTo>
                  <a:pt x="2" y="8088703"/>
                </a:lnTo>
                <a:lnTo>
                  <a:pt x="2" y="8019041"/>
                </a:lnTo>
                <a:lnTo>
                  <a:pt x="5" y="8019047"/>
                </a:lnTo>
                <a:lnTo>
                  <a:pt x="5" y="7908334"/>
                </a:lnTo>
                <a:lnTo>
                  <a:pt x="0" y="7908326"/>
                </a:lnTo>
                <a:lnTo>
                  <a:pt x="2" y="7787329"/>
                </a:lnTo>
                <a:lnTo>
                  <a:pt x="5" y="7787323"/>
                </a:lnTo>
                <a:lnTo>
                  <a:pt x="5" y="7285259"/>
                </a:lnTo>
                <a:lnTo>
                  <a:pt x="0" y="7285259"/>
                </a:lnTo>
                <a:lnTo>
                  <a:pt x="2" y="7277925"/>
                </a:lnTo>
                <a:lnTo>
                  <a:pt x="5" y="7277919"/>
                </a:lnTo>
                <a:lnTo>
                  <a:pt x="5" y="7271975"/>
                </a:lnTo>
                <a:lnTo>
                  <a:pt x="2" y="7271975"/>
                </a:lnTo>
                <a:lnTo>
                  <a:pt x="2" y="7255015"/>
                </a:lnTo>
                <a:lnTo>
                  <a:pt x="5" y="7255021"/>
                </a:lnTo>
                <a:lnTo>
                  <a:pt x="5" y="7174323"/>
                </a:lnTo>
                <a:lnTo>
                  <a:pt x="2" y="7174306"/>
                </a:lnTo>
                <a:lnTo>
                  <a:pt x="2" y="6803983"/>
                </a:lnTo>
                <a:lnTo>
                  <a:pt x="5" y="6803992"/>
                </a:lnTo>
                <a:lnTo>
                  <a:pt x="5" y="6740012"/>
                </a:lnTo>
                <a:lnTo>
                  <a:pt x="0" y="6740009"/>
                </a:lnTo>
                <a:lnTo>
                  <a:pt x="2" y="6726655"/>
                </a:lnTo>
                <a:lnTo>
                  <a:pt x="5" y="6726657"/>
                </a:lnTo>
                <a:lnTo>
                  <a:pt x="5" y="6706853"/>
                </a:lnTo>
                <a:lnTo>
                  <a:pt x="0" y="6706847"/>
                </a:lnTo>
                <a:lnTo>
                  <a:pt x="2" y="6706142"/>
                </a:lnTo>
                <a:lnTo>
                  <a:pt x="5" y="6706137"/>
                </a:lnTo>
                <a:lnTo>
                  <a:pt x="5" y="6593095"/>
                </a:lnTo>
                <a:lnTo>
                  <a:pt x="0" y="6593092"/>
                </a:lnTo>
                <a:lnTo>
                  <a:pt x="0" y="6520742"/>
                </a:lnTo>
                <a:lnTo>
                  <a:pt x="5" y="6520759"/>
                </a:lnTo>
                <a:lnTo>
                  <a:pt x="5" y="6519483"/>
                </a:lnTo>
                <a:lnTo>
                  <a:pt x="0" y="6519483"/>
                </a:lnTo>
                <a:lnTo>
                  <a:pt x="0" y="1796398"/>
                </a:lnTo>
                <a:lnTo>
                  <a:pt x="5" y="1796413"/>
                </a:lnTo>
                <a:lnTo>
                  <a:pt x="5" y="1784854"/>
                </a:lnTo>
                <a:lnTo>
                  <a:pt x="2" y="1784851"/>
                </a:lnTo>
                <a:lnTo>
                  <a:pt x="0" y="1778273"/>
                </a:lnTo>
                <a:lnTo>
                  <a:pt x="5" y="1778272"/>
                </a:lnTo>
                <a:lnTo>
                  <a:pt x="5" y="1778063"/>
                </a:lnTo>
                <a:lnTo>
                  <a:pt x="2" y="1778057"/>
                </a:lnTo>
                <a:lnTo>
                  <a:pt x="0" y="1696548"/>
                </a:lnTo>
                <a:lnTo>
                  <a:pt x="5" y="1696545"/>
                </a:lnTo>
                <a:lnTo>
                  <a:pt x="5" y="1612083"/>
                </a:lnTo>
                <a:lnTo>
                  <a:pt x="0" y="1612089"/>
                </a:lnTo>
                <a:lnTo>
                  <a:pt x="2" y="1527247"/>
                </a:lnTo>
                <a:lnTo>
                  <a:pt x="3" y="1527245"/>
                </a:lnTo>
                <a:lnTo>
                  <a:pt x="5" y="750708"/>
                </a:lnTo>
                <a:lnTo>
                  <a:pt x="0" y="750691"/>
                </a:lnTo>
                <a:lnTo>
                  <a:pt x="0" y="738821"/>
                </a:lnTo>
                <a:lnTo>
                  <a:pt x="5" y="738817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>
              <a:defRPr i="1" baseline="0"/>
            </a:lvl1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40E575-75D0-4511-BE24-65258C32779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633304" y="1848438"/>
            <a:ext cx="5890619" cy="2738820"/>
          </a:xfrm>
        </p:spPr>
        <p:txBody>
          <a:bodyPr/>
          <a:lstStyle>
            <a:lvl1pPr algn="l">
              <a:lnSpc>
                <a:spcPct val="80000"/>
              </a:lnSpc>
              <a:defRPr sz="64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173961" y="4591958"/>
            <a:ext cx="165523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114695" y="4714476"/>
            <a:ext cx="5409229" cy="142117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25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25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0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9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3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9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658C3-4673-41D8-9FD5-2EBBDE4948A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4595E-9053-4555-9FB5-53E50C43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5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40E575-75D0-4511-BE24-65258C32779F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>
          <a:xfrm flipH="1">
            <a:off x="5831838" y="0"/>
            <a:ext cx="6395037" cy="6858000"/>
          </a:xfrm>
        </p:spPr>
      </p:pic>
      <p:sp>
        <p:nvSpPr>
          <p:cNvPr id="11" name="TextBox 10"/>
          <p:cNvSpPr txBox="1"/>
          <p:nvPr/>
        </p:nvSpPr>
        <p:spPr>
          <a:xfrm>
            <a:off x="156093" y="3269246"/>
            <a:ext cx="482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  <a:ea typeface="Adobe Heiti Std R" panose="020B0400000000000000" pitchFamily="34" charset="-128"/>
              </a:rPr>
              <a:t>Professor: Mr.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  <a:ea typeface="Adobe Heiti Std R" panose="020B0400000000000000" pitchFamily="34" charset="-128"/>
              </a:rPr>
              <a:t>Chheav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  <a:ea typeface="Adobe Heiti Std R" panose="020B0400000000000000" pitchFamily="34" charset="-128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  <a:ea typeface="Adobe Heiti Std R" panose="020B0400000000000000" pitchFamily="34" charset="-128"/>
              </a:rPr>
              <a:t>Narath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Franklin Gothic Demi Cond" panose="020B070603040202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093" y="2744531"/>
            <a:ext cx="449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  <a:ea typeface="Adobe Heiti Std R" panose="020B0400000000000000" pitchFamily="34" charset="-128"/>
              </a:rPr>
              <a:t>TD Marketing Opérationnel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Franklin Gothic Demi Cond" panose="020B070603040202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093" y="4413151"/>
            <a:ext cx="167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Group 2 :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43929" y="4413151"/>
            <a:ext cx="2020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Thy Sambath</a:t>
            </a:r>
          </a:p>
          <a:p>
            <a:r>
              <a:rPr lang="en-US" sz="2400" b="1" dirty="0" err="1" smtClean="0"/>
              <a:t>Nith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Kosal</a:t>
            </a:r>
            <a:endParaRPr lang="en-US" sz="2400" b="1" dirty="0" smtClean="0"/>
          </a:p>
          <a:p>
            <a:r>
              <a:rPr lang="en-US" sz="2400" b="1" dirty="0" smtClean="0"/>
              <a:t>Yin </a:t>
            </a:r>
            <a:r>
              <a:rPr lang="en-US" sz="2400" b="1" dirty="0" err="1" smtClean="0"/>
              <a:t>Eng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Nem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Danin</a:t>
            </a:r>
            <a:endParaRPr lang="en-US" sz="2400" b="1" dirty="0" smtClean="0"/>
          </a:p>
          <a:p>
            <a:r>
              <a:rPr lang="en-US" sz="2400" b="1" dirty="0" smtClean="0"/>
              <a:t>Ly </a:t>
            </a:r>
            <a:r>
              <a:rPr lang="en-US" sz="2400" b="1" dirty="0" err="1" smtClean="0"/>
              <a:t>Singhong</a:t>
            </a:r>
            <a:endParaRPr lang="en-US" sz="2400" b="1" dirty="0" smtClean="0"/>
          </a:p>
          <a:p>
            <a:r>
              <a:rPr lang="en-US" sz="2400" b="1" dirty="0" smtClean="0"/>
              <a:t>Lot </a:t>
            </a:r>
            <a:r>
              <a:rPr lang="en-US" sz="2400" b="1" dirty="0" err="1" smtClean="0"/>
              <a:t>Dany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27" y="166109"/>
            <a:ext cx="8382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27" y="219361"/>
            <a:ext cx="1300948" cy="7316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093" y="280824"/>
            <a:ext cx="6789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mon/Milk" panose="020B0603050302020204" pitchFamily="34" charset="0"/>
                <a:ea typeface="Adobe Gothic Std B" panose="020B0800000000000000" pitchFamily="34" charset="-128"/>
              </a:rPr>
              <a:t>Pr    </a:t>
            </a:r>
            <a:r>
              <a:rPr lang="fr-FR" sz="6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mon/Milk" panose="020B0603050302020204" pitchFamily="34" charset="0"/>
                <a:ea typeface="Adobe Gothic Std B" panose="020B0800000000000000" pitchFamily="34" charset="-128"/>
              </a:rPr>
              <a:t>duct</a:t>
            </a:r>
            <a:r>
              <a:rPr lang="fr-FR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mon/Milk" panose="020B0603050302020204" pitchFamily="34" charset="0"/>
                <a:ea typeface="Adobe Gothic Std B" panose="020B0800000000000000" pitchFamily="34" charset="-128"/>
              </a:rPr>
              <a:t> 					</a:t>
            </a:r>
            <a:r>
              <a:rPr lang="en-US" sz="6000" b="1" dirty="0" smtClean="0">
                <a:solidFill>
                  <a:srgbClr val="C00000"/>
                </a:solidFill>
                <a:latin typeface="Lemon/Milk" panose="020B0603050302020204" pitchFamily="34" charset="0"/>
                <a:ea typeface="Adobe Gothic Std B" panose="020B0800000000000000" pitchFamily="34" charset="-128"/>
              </a:rPr>
              <a:t>Strategy</a:t>
            </a:r>
            <a:r>
              <a:rPr lang="fr-FR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mon/Milk" panose="020B0603050302020204" pitchFamily="34" charset="0"/>
                <a:ea typeface="Adobe Gothic Std B" panose="020B0800000000000000" pitchFamily="34" charset="-128"/>
              </a:rPr>
              <a:t> </a:t>
            </a:r>
            <a:endParaRPr lang="fr-FR" sz="6000" b="1" dirty="0">
              <a:solidFill>
                <a:schemeClr val="tx1">
                  <a:lumMod val="95000"/>
                  <a:lumOff val="5000"/>
                </a:schemeClr>
              </a:solidFill>
              <a:latin typeface="Lemon/Milk" panose="020B060305030202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29" y="294776"/>
            <a:ext cx="770661" cy="764496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89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88" y="1746962"/>
            <a:ext cx="5372111" cy="47650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60128" y="1635817"/>
            <a:ext cx="246925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GoPro Fusion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906" y="1635817"/>
            <a:ext cx="188422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3rd Line 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7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60854"/>
          <a:stretch/>
        </p:blipFill>
        <p:spPr>
          <a:xfrm>
            <a:off x="1496207" y="2682781"/>
            <a:ext cx="3651491" cy="1200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9"/>
          <a:stretch/>
        </p:blipFill>
        <p:spPr>
          <a:xfrm>
            <a:off x="802273" y="4104831"/>
            <a:ext cx="5459088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19" y="2546850"/>
            <a:ext cx="4020127" cy="4020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38" y="1635817"/>
            <a:ext cx="5202381" cy="5202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0127" y="1635817"/>
            <a:ext cx="334670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GoPro </a:t>
            </a:r>
            <a:r>
              <a:rPr lang="en-US" sz="3200" b="1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906" y="1635817"/>
            <a:ext cx="188422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4th Line 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8595" y="1668147"/>
            <a:ext cx="64039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Create own software ( Application 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solidFill>
                  <a:srgbClr val="C00000"/>
                </a:solidFill>
              </a:rPr>
              <a:t>For PC </a:t>
            </a:r>
            <a:r>
              <a:rPr lang="en-US" sz="3200" b="1" dirty="0" smtClean="0"/>
              <a:t>:  </a:t>
            </a:r>
            <a:r>
              <a:rPr lang="en-US" sz="2800" b="1" dirty="0" smtClean="0"/>
              <a:t>GoPro Studio</a:t>
            </a:r>
            <a:endParaRPr lang="en-US" sz="4000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solidFill>
                  <a:srgbClr val="C00000"/>
                </a:solidFill>
              </a:rPr>
              <a:t>For Smart Phone </a:t>
            </a:r>
            <a:r>
              <a:rPr lang="en-US" sz="3200" b="1" dirty="0" smtClean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Qick</a:t>
            </a:r>
            <a:r>
              <a:rPr lang="en-US" sz="2800" b="1" dirty="0" smtClean="0"/>
              <a:t>-GoPro Video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Splice-Video Editor &amp; Maker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Passenger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GoPro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"/>
          <a:stretch/>
        </p:blipFill>
        <p:spPr>
          <a:xfrm>
            <a:off x="6446979" y="1595475"/>
            <a:ext cx="5689603" cy="3024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2" t="27744" r="6060" b="27408"/>
          <a:stretch/>
        </p:blipFill>
        <p:spPr>
          <a:xfrm>
            <a:off x="7136392" y="4710316"/>
            <a:ext cx="4849091" cy="1947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20" y="4961356"/>
            <a:ext cx="2139747" cy="213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528" y="942643"/>
            <a:ext cx="32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Innovation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91" y="6336145"/>
            <a:ext cx="14501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9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8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2783" y="914447"/>
            <a:ext cx="39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Packaging role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850" y="2297063"/>
            <a:ext cx="540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Package design 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8077"/>
          <a:stretch/>
        </p:blipFill>
        <p:spPr>
          <a:xfrm>
            <a:off x="1437307" y="3398982"/>
            <a:ext cx="2133971" cy="3287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90" y="1531738"/>
            <a:ext cx="3901440" cy="2553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546" y="1684320"/>
            <a:ext cx="618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/>
              <a:t>The packaging type of Gopro is Primary packaging. 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90" y="4082568"/>
            <a:ext cx="3901440" cy="2194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45" y="3131597"/>
            <a:ext cx="3381778" cy="3381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36" y="226643"/>
            <a:ext cx="3347134" cy="1042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891" y="6336145"/>
            <a:ext cx="143163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10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2783" y="914447"/>
            <a:ext cx="39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Packaging role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3" r="10824"/>
          <a:stretch/>
        </p:blipFill>
        <p:spPr>
          <a:xfrm>
            <a:off x="6143042" y="3642645"/>
            <a:ext cx="5494777" cy="3014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901522" y="1825931"/>
            <a:ext cx="278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/>
              <a:t>Function of package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24479" r="8435" b="20112"/>
          <a:stretch/>
        </p:blipFill>
        <p:spPr>
          <a:xfrm>
            <a:off x="6143042" y="1006811"/>
            <a:ext cx="5465357" cy="2476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901522" y="2521975"/>
            <a:ext cx="3591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Easily to carry along the way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983" y="3675025"/>
            <a:ext cx="4346318" cy="2895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3891" y="6336145"/>
            <a:ext cx="1409091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11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2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25" y="449178"/>
            <a:ext cx="3811076" cy="38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1528" y="942643"/>
            <a:ext cx="329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Competitors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16" y="4260254"/>
            <a:ext cx="4544426" cy="2423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2853" y="1505310"/>
            <a:ext cx="6279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Yi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DJI OSMO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Sony RX0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Akaso</a:t>
            </a:r>
            <a:r>
              <a:rPr lang="en-US" sz="3200" b="1" dirty="0"/>
              <a:t> EK7000 Action </a:t>
            </a:r>
            <a:r>
              <a:rPr lang="en-US" sz="3200" b="1" dirty="0" smtClean="0"/>
              <a:t>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Other action camera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04" y="4122935"/>
            <a:ext cx="5839549" cy="2698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91" y="6336145"/>
            <a:ext cx="1425013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13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3E536D-2BB3-4ADC-87D1-CD35256F1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44" y="1736489"/>
            <a:ext cx="9042045" cy="5061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0490" y="914447"/>
            <a:ext cx="6041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Product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Life Cycle of GoPro</a:t>
            </a:r>
          </a:p>
          <a:p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6" b="35219"/>
          <a:stretch/>
        </p:blipFill>
        <p:spPr>
          <a:xfrm>
            <a:off x="8731644" y="175814"/>
            <a:ext cx="3201738" cy="1009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608"/>
          <a:stretch/>
        </p:blipFill>
        <p:spPr>
          <a:xfrm>
            <a:off x="9962535" y="5282289"/>
            <a:ext cx="2030157" cy="1404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91" y="6336145"/>
            <a:ext cx="1404853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14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2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20490" y="914447"/>
            <a:ext cx="6041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. Product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Life Cycle of GoPro</a:t>
            </a:r>
          </a:p>
          <a:p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02E98-AB82-46A7-9014-F2EBA4E71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06" y="1745444"/>
            <a:ext cx="6816742" cy="5112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6" b="35219"/>
          <a:stretch/>
        </p:blipFill>
        <p:spPr>
          <a:xfrm>
            <a:off x="8731644" y="175814"/>
            <a:ext cx="3201738" cy="1009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48" y="3247628"/>
            <a:ext cx="3271969" cy="32719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91" y="6336145"/>
            <a:ext cx="1413164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15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3"/>
            </a:pPr>
            <a:r>
              <a:rPr lang="en-US" sz="4800" b="1" dirty="0"/>
              <a:t>Conclusion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30114" r="74" b="7640"/>
          <a:stretch/>
        </p:blipFill>
        <p:spPr>
          <a:xfrm>
            <a:off x="1" y="1584229"/>
            <a:ext cx="12192000" cy="4317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91" y="6336145"/>
            <a:ext cx="1404853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16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054" y="480614"/>
            <a:ext cx="1114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Ace Sans Demo" pitchFamily="50" charset="0"/>
              </a:rPr>
              <a:t>Thank you for your attention</a:t>
            </a:r>
            <a:endParaRPr lang="en-US" sz="4800" b="1" dirty="0">
              <a:latin typeface="Ace Sans Dem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07" y="2288320"/>
            <a:ext cx="4348148" cy="4313365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4883612" y="134341"/>
            <a:ext cx="266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 smtClean="0"/>
              <a:t>Content</a:t>
            </a:r>
            <a:endParaRPr lang="en-US" sz="54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81267" y="1166291"/>
            <a:ext cx="877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/>
            </a:pPr>
            <a:r>
              <a:rPr lang="en-US" sz="4800" b="1" dirty="0" smtClean="0"/>
              <a:t>Definition of Product Strategy </a:t>
            </a:r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1266" y="2105908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1266" y="5377153"/>
            <a:ext cx="5074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3"/>
            </a:pPr>
            <a:r>
              <a:rPr lang="en-US" sz="4800" b="1" dirty="0" smtClean="0"/>
              <a:t>Conclusion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39437" y="2521406"/>
            <a:ext cx="65086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General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Information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about GoPro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GoPro Portfolio Management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Innovation </a:t>
            </a:r>
          </a:p>
          <a:p>
            <a:pPr marL="514350" indent="-514350">
              <a:buAutoNum type="arabicPeriod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Packaging role</a:t>
            </a:r>
          </a:p>
          <a:p>
            <a:pPr marL="514350" indent="-514350">
              <a:buAutoNum type="arabicPeriod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Launch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the product on 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market</a:t>
            </a:r>
          </a:p>
          <a:p>
            <a:pPr marL="514350" indent="-514350">
              <a:buAutoNum type="arabicPeriod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Competitors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Product Life Cycle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of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GoPro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369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067" y="404291"/>
            <a:ext cx="877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/>
            </a:pPr>
            <a:r>
              <a:rPr lang="en-US" sz="4800" b="1" dirty="0" smtClean="0"/>
              <a:t>Definition of Product Strategy 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 rot="20845827">
            <a:off x="1469435" y="3344466"/>
            <a:ext cx="67949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latin typeface="DEEPSHOCKZ   DEMO" pitchFamily="2" charset="0"/>
              </a:rPr>
              <a:t>WHY ?</a:t>
            </a:r>
            <a:endParaRPr lang="en-US" sz="13800" b="1" dirty="0">
              <a:latin typeface="DEEPSHOCKZ   DEM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066" y="1415672"/>
            <a:ext cx="11353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informed, intentional approach for a product or service driven by both customer </a:t>
            </a:r>
            <a:r>
              <a:rPr lang="en-US" sz="2800" b="1" dirty="0" smtClean="0"/>
              <a:t>needs/behavior.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26465" y="4930108"/>
            <a:ext cx="488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Solve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Increase the sale 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5" b="30371"/>
          <a:stretch/>
        </p:blipFill>
        <p:spPr>
          <a:xfrm>
            <a:off x="9530543" y="347477"/>
            <a:ext cx="2563717" cy="9253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3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5906" y="956009"/>
            <a:ext cx="11074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arabicPeriod"/>
            </a:pP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General information about GoPro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</a:rPr>
              <a:t>Inc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37" y="2756373"/>
            <a:ext cx="3999864" cy="399986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975906" y="1540784"/>
            <a:ext cx="91390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Founder</a:t>
            </a:r>
            <a:r>
              <a:rPr lang="en-US" sz="2800" b="1" dirty="0"/>
              <a:t>: Nick Woodman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EmpowerAll.com </a:t>
            </a:r>
            <a:r>
              <a:rPr lang="en-US" sz="2800" b="1" dirty="0"/>
              <a:t>and </a:t>
            </a:r>
            <a:r>
              <a:rPr lang="en-US" sz="2800" b="1" dirty="0" smtClean="0"/>
              <a:t>Funbuy.com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Surfing</a:t>
            </a:r>
            <a:endParaRPr lang="en-US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Begin </a:t>
            </a:r>
            <a:r>
              <a:rPr lang="en-US" sz="2800" b="1" dirty="0"/>
              <a:t>in Australia: 2002 and returned to California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Gopro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Inc</a:t>
            </a:r>
            <a:endParaRPr lang="en-US" sz="2800" b="1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/>
              <a:t>Sport and Travel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48" y="4374678"/>
            <a:ext cx="3171097" cy="23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9819" y="2382823"/>
            <a:ext cx="11108796" cy="5094610"/>
            <a:chOff x="549819" y="2382823"/>
            <a:chExt cx="11108796" cy="50946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85" y="2888928"/>
              <a:ext cx="2206383" cy="19600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529" y="2916796"/>
              <a:ext cx="1988966" cy="142211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49234" y="2488818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Hero2</a:t>
              </a:r>
              <a:endParaRPr lang="en-US" sz="2000" b="1" i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376" y="2382823"/>
              <a:ext cx="2926266" cy="24939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825897" y="2488818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Hero3</a:t>
              </a:r>
              <a:endParaRPr lang="en-US" sz="2000" b="1" i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8228" y="2916796"/>
              <a:ext cx="2070387" cy="151552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03643" y="2488818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Hero4</a:t>
              </a:r>
              <a:endParaRPr lang="en-US" sz="2000" b="1" i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4863" y="5165503"/>
              <a:ext cx="2010329" cy="14523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77431" y="4660258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Hero5</a:t>
              </a:r>
              <a:endParaRPr lang="en-US" sz="2000" b="1" i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573" y="4366775"/>
              <a:ext cx="3110658" cy="31106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819" y="2488818"/>
              <a:ext cx="2314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</a:t>
              </a:r>
              <a:r>
                <a:rPr lang="en-US" sz="2000" b="1" i="1" dirty="0"/>
                <a:t>35mm HERO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22912" y="4660258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Hero6</a:t>
              </a:r>
              <a:endParaRPr lang="en-US" sz="2000" b="1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0817" y="4704613"/>
              <a:ext cx="1639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/>
                <a:t>GoPro Hero7</a:t>
              </a:r>
              <a:endParaRPr lang="en-US" sz="2000" b="1" i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92" y="5134614"/>
              <a:ext cx="2205005" cy="161949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79186" y="1635817"/>
            <a:ext cx="3991581" cy="584775"/>
            <a:chOff x="1079186" y="1635817"/>
            <a:chExt cx="3991581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2860128" y="1635817"/>
              <a:ext cx="2210639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GoPro Hero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9186" y="1635817"/>
              <a:ext cx="1780942" cy="584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1st Line :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65" y="1746962"/>
            <a:ext cx="7149793" cy="4999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</a:t>
            </a:r>
            <a:r>
              <a:rPr lang="en-US" sz="2400" b="1" dirty="0" smtClean="0">
                <a:solidFill>
                  <a:schemeClr val="bg1"/>
                </a:solidFill>
              </a:rPr>
              <a:t>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9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9" y="1406786"/>
            <a:ext cx="7012715" cy="5391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5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3" b="23234"/>
          <a:stretch/>
        </p:blipFill>
        <p:spPr>
          <a:xfrm>
            <a:off x="762546" y="1514764"/>
            <a:ext cx="9932238" cy="4729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546" y="175814"/>
            <a:ext cx="746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buFont typeface="+mj-lt"/>
              <a:buAutoNum type="romanUcPeriod" startAt="2"/>
            </a:pPr>
            <a:r>
              <a:rPr lang="en-US" sz="4800" b="1" dirty="0" smtClean="0"/>
              <a:t>GoPro  Product strategy 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91" y="215858"/>
            <a:ext cx="2673110" cy="832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0128" y="1635817"/>
            <a:ext cx="246925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GoPro Karma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906" y="1635817"/>
            <a:ext cx="188422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2nd Line 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906" y="956009"/>
            <a:ext cx="8343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GoPro Portfolio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Management (Consolidation)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91" y="6336145"/>
            <a:ext cx="124690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</a:t>
            </a:r>
            <a:r>
              <a:rPr lang="en-US" sz="2400" b="1" dirty="0" smtClean="0">
                <a:solidFill>
                  <a:schemeClr val="bg1"/>
                </a:solidFill>
              </a:rPr>
              <a:t> | Slide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6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362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Adobe Gothic Std B</vt:lpstr>
      <vt:lpstr>Adobe Heiti Std R</vt:lpstr>
      <vt:lpstr>游ゴシック</vt:lpstr>
      <vt:lpstr>游ゴシック Light</vt:lpstr>
      <vt:lpstr>Ace Sans Demo</vt:lpstr>
      <vt:lpstr>Arial</vt:lpstr>
      <vt:lpstr>Calibri</vt:lpstr>
      <vt:lpstr>Calibri Light</vt:lpstr>
      <vt:lpstr>DEEPSHOCKZ   DEMO</vt:lpstr>
      <vt:lpstr>Franklin Gothic Demi Cond</vt:lpstr>
      <vt:lpstr>Lemon/Milk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Thy Sambath</dc:creator>
  <cp:lastModifiedBy>Thy Sambath</cp:lastModifiedBy>
  <cp:revision>100</cp:revision>
  <dcterms:created xsi:type="dcterms:W3CDTF">2019-01-23T15:30:52Z</dcterms:created>
  <dcterms:modified xsi:type="dcterms:W3CDTF">2019-01-26T07:30:37Z</dcterms:modified>
</cp:coreProperties>
</file>